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7" r:id="rId2"/>
    <p:sldMasterId id="2147484006" r:id="rId3"/>
    <p:sldMasterId id="2147484665" r:id="rId4"/>
    <p:sldMasterId id="2147485189" r:id="rId5"/>
  </p:sldMasterIdLst>
  <p:notesMasterIdLst>
    <p:notesMasterId r:id="rId22"/>
  </p:notesMasterIdLst>
  <p:sldIdLst>
    <p:sldId id="328" r:id="rId6"/>
    <p:sldId id="333" r:id="rId7"/>
    <p:sldId id="267" r:id="rId8"/>
    <p:sldId id="338" r:id="rId9"/>
    <p:sldId id="334" r:id="rId10"/>
    <p:sldId id="329" r:id="rId11"/>
    <p:sldId id="337" r:id="rId12"/>
    <p:sldId id="336" r:id="rId13"/>
    <p:sldId id="335" r:id="rId14"/>
    <p:sldId id="330" r:id="rId15"/>
    <p:sldId id="331" r:id="rId16"/>
    <p:sldId id="332" r:id="rId17"/>
    <p:sldId id="281" r:id="rId18"/>
    <p:sldId id="282" r:id="rId19"/>
    <p:sldId id="316" r:id="rId20"/>
    <p:sldId id="3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423"/>
    <a:srgbClr val="FFFFFF"/>
    <a:srgbClr val="FCB940"/>
    <a:srgbClr val="996633"/>
    <a:srgbClr val="008080"/>
    <a:srgbClr val="FF9900"/>
    <a:srgbClr val="FFCC00"/>
    <a:srgbClr val="27A7D2"/>
    <a:srgbClr val="0099CC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6" autoAdjust="0"/>
    <p:restoredTop sz="94434" autoAdjust="0"/>
  </p:normalViewPr>
  <p:slideViewPr>
    <p:cSldViewPr>
      <p:cViewPr varScale="1">
        <p:scale>
          <a:sx n="68" d="100"/>
          <a:sy n="68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EF26D-3B2F-4979-B8DF-56F8042526A7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8276C-3F72-47BA-97BA-7C901D56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6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AD74B-4254-4A15-B920-236F271C9A39}" type="slidenum">
              <a:rPr lang="id-ID" smtClean="0">
                <a:solidFill>
                  <a:prstClr val="black"/>
                </a:solidFill>
              </a:rPr>
              <a:pPr/>
              <a:t>3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2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8276C-3F72-47BA-97BA-7C901D56B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5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1399032"/>
            <a:ext cx="12192000" cy="31459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637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2980267" y="1435946"/>
            <a:ext cx="8561917" cy="50122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LaTO LIGHT"/>
                <a:cs typeface="LaTO LIGHT"/>
              </a:defRPr>
            </a:lvl1pPr>
            <a:lvl2pPr marL="609585" indent="0">
              <a:buNone/>
              <a:defRPr sz="2400">
                <a:latin typeface="LaTO LIGHT"/>
                <a:cs typeface="LaTO LIGHT"/>
              </a:defRPr>
            </a:lvl2pPr>
            <a:lvl3pPr marL="1219170" indent="0">
              <a:buNone/>
              <a:defRPr sz="2400">
                <a:latin typeface="LaTO LIGHT"/>
                <a:cs typeface="LaTO LIGHT"/>
              </a:defRPr>
            </a:lvl3pPr>
            <a:lvl4pPr marL="1828754" indent="0">
              <a:buNone/>
              <a:defRPr sz="2400">
                <a:latin typeface="LaTO LIGHT"/>
                <a:cs typeface="LaTO LIGHT"/>
              </a:defRPr>
            </a:lvl4pPr>
            <a:lvl5pPr marL="2438339" indent="0">
              <a:buNone/>
              <a:defRPr sz="2400">
                <a:latin typeface="LaTO LIGHT"/>
                <a:cs typeface="LaT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980267" y="327716"/>
            <a:ext cx="8561917" cy="7196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33">
                <a:latin typeface="Roboto Black"/>
                <a:cs typeface="Roboto Black"/>
              </a:defRPr>
            </a:lvl1pPr>
            <a:lvl2pPr marL="609585" indent="0">
              <a:buNone/>
              <a:defRPr sz="3733">
                <a:latin typeface="Roboto Black"/>
                <a:cs typeface="Roboto Black"/>
              </a:defRPr>
            </a:lvl2pPr>
            <a:lvl3pPr marL="1219170" indent="0">
              <a:buNone/>
              <a:defRPr sz="3733">
                <a:latin typeface="Roboto Black"/>
                <a:cs typeface="Roboto Black"/>
              </a:defRPr>
            </a:lvl3pPr>
            <a:lvl4pPr marL="1828754" indent="0">
              <a:buNone/>
              <a:defRPr sz="3733">
                <a:latin typeface="Roboto Black"/>
                <a:cs typeface="Roboto Black"/>
              </a:defRPr>
            </a:lvl4pPr>
            <a:lvl5pPr marL="2438339" indent="0">
              <a:buNone/>
              <a:defRPr sz="3733"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20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6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7899170" y="1288982"/>
            <a:ext cx="7336062" cy="7726891"/>
            <a:chOff x="6256254" y="292422"/>
            <a:chExt cx="7336062" cy="7726891"/>
          </a:xfrm>
          <a:noFill/>
        </p:grpSpPr>
        <p:sp>
          <p:nvSpPr>
            <p:cNvPr id="18" name="Right Triangle 9"/>
            <p:cNvSpPr/>
            <p:nvPr/>
          </p:nvSpPr>
          <p:spPr>
            <a:xfrm rot="15514280">
              <a:off x="6970063" y="5459938"/>
              <a:ext cx="1419515" cy="128948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628350"/>
                <a:gd name="connsiteY0" fmla="*/ 639934 h 1447939"/>
                <a:gd name="connsiteX1" fmla="*/ 1547560 w 1628350"/>
                <a:gd name="connsiteY1" fmla="*/ 0 h 1447939"/>
                <a:gd name="connsiteX2" fmla="*/ 1627489 w 1628350"/>
                <a:gd name="connsiteY2" fmla="*/ 1447939 h 1447939"/>
                <a:gd name="connsiteX3" fmla="*/ 0 w 1628350"/>
                <a:gd name="connsiteY3" fmla="*/ 639934 h 1447939"/>
                <a:gd name="connsiteX0" fmla="*/ 0 w 1480922"/>
                <a:gd name="connsiteY0" fmla="*/ 2362411 h 2362411"/>
                <a:gd name="connsiteX1" fmla="*/ 1400132 w 1480922"/>
                <a:gd name="connsiteY1" fmla="*/ 0 h 2362411"/>
                <a:gd name="connsiteX2" fmla="*/ 1480061 w 1480922"/>
                <a:gd name="connsiteY2" fmla="*/ 1447939 h 2362411"/>
                <a:gd name="connsiteX3" fmla="*/ 0 w 1480922"/>
                <a:gd name="connsiteY3" fmla="*/ 2362411 h 2362411"/>
                <a:gd name="connsiteX0" fmla="*/ 0 w 1480234"/>
                <a:gd name="connsiteY0" fmla="*/ 1319344 h 1319344"/>
                <a:gd name="connsiteX1" fmla="*/ 966524 w 1480234"/>
                <a:gd name="connsiteY1" fmla="*/ 0 h 1319344"/>
                <a:gd name="connsiteX2" fmla="*/ 1480061 w 1480234"/>
                <a:gd name="connsiteY2" fmla="*/ 404872 h 1319344"/>
                <a:gd name="connsiteX3" fmla="*/ 0 w 1480234"/>
                <a:gd name="connsiteY3" fmla="*/ 1319344 h 1319344"/>
                <a:gd name="connsiteX0" fmla="*/ 0 w 1480126"/>
                <a:gd name="connsiteY0" fmla="*/ 937789 h 937789"/>
                <a:gd name="connsiteX1" fmla="*/ 75667 w 1480126"/>
                <a:gd name="connsiteY1" fmla="*/ 0 h 937789"/>
                <a:gd name="connsiteX2" fmla="*/ 1480061 w 1480126"/>
                <a:gd name="connsiteY2" fmla="*/ 23317 h 937789"/>
                <a:gd name="connsiteX3" fmla="*/ 0 w 1480126"/>
                <a:gd name="connsiteY3" fmla="*/ 937789 h 937789"/>
                <a:gd name="connsiteX0" fmla="*/ 0 w 1447813"/>
                <a:gd name="connsiteY0" fmla="*/ 940564 h 940564"/>
                <a:gd name="connsiteX1" fmla="*/ 75667 w 1447813"/>
                <a:gd name="connsiteY1" fmla="*/ 2775 h 940564"/>
                <a:gd name="connsiteX2" fmla="*/ 1447746 w 1447813"/>
                <a:gd name="connsiteY2" fmla="*/ 156 h 940564"/>
                <a:gd name="connsiteX3" fmla="*/ 0 w 1447813"/>
                <a:gd name="connsiteY3" fmla="*/ 940564 h 94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13" h="940564">
                  <a:moveTo>
                    <a:pt x="0" y="940564"/>
                  </a:moveTo>
                  <a:lnTo>
                    <a:pt x="75667" y="2775"/>
                  </a:lnTo>
                  <a:cubicBezTo>
                    <a:pt x="64445" y="3838"/>
                    <a:pt x="1458968" y="-907"/>
                    <a:pt x="1447746" y="156"/>
                  </a:cubicBezTo>
                  <a:lnTo>
                    <a:pt x="0" y="94056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9"/>
            <p:cNvSpPr/>
            <p:nvPr/>
          </p:nvSpPr>
          <p:spPr>
            <a:xfrm rot="16826751">
              <a:off x="11702672" y="2516957"/>
              <a:ext cx="1653148" cy="156133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20" name="Right Triangle 9"/>
            <p:cNvSpPr/>
            <p:nvPr/>
          </p:nvSpPr>
          <p:spPr>
            <a:xfrm rot="3864744">
              <a:off x="7951064" y="5016316"/>
              <a:ext cx="2000183" cy="336310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3289025"/>
                <a:gd name="connsiteY0" fmla="*/ 3112563 h 3957279"/>
                <a:gd name="connsiteX1" fmla="*/ 3289025 w 3289025"/>
                <a:gd name="connsiteY1" fmla="*/ 0 h 3957279"/>
                <a:gd name="connsiteX2" fmla="*/ 655705 w 3289025"/>
                <a:gd name="connsiteY2" fmla="*/ 3957279 h 3957279"/>
                <a:gd name="connsiteX3" fmla="*/ 0 w 3289025"/>
                <a:gd name="connsiteY3" fmla="*/ 3112563 h 39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025" h="3957279">
                  <a:moveTo>
                    <a:pt x="0" y="3112563"/>
                  </a:moveTo>
                  <a:lnTo>
                    <a:pt x="3289025" y="0"/>
                  </a:lnTo>
                  <a:cubicBezTo>
                    <a:pt x="3277803" y="1063"/>
                    <a:pt x="666927" y="3956216"/>
                    <a:pt x="655705" y="3957279"/>
                  </a:cubicBezTo>
                  <a:lnTo>
                    <a:pt x="0" y="31125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1" name="Right Triangle 9"/>
            <p:cNvSpPr/>
            <p:nvPr/>
          </p:nvSpPr>
          <p:spPr>
            <a:xfrm rot="18516916">
              <a:off x="9428530" y="1242471"/>
              <a:ext cx="3022888" cy="530468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974061 w 1974061"/>
                <a:gd name="connsiteY0" fmla="*/ 0 h 3464159"/>
                <a:gd name="connsiteX1" fmla="*/ 1329487 w 1974061"/>
                <a:gd name="connsiteY1" fmla="*/ 3464159 h 3464159"/>
                <a:gd name="connsiteX2" fmla="*/ 0 w 1974061"/>
                <a:gd name="connsiteY2" fmla="*/ 1624973 h 3464159"/>
                <a:gd name="connsiteX3" fmla="*/ 1974061 w 1974061"/>
                <a:gd name="connsiteY3" fmla="*/ 0 h 34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4061" h="3464159">
                  <a:moveTo>
                    <a:pt x="1974061" y="0"/>
                  </a:moveTo>
                  <a:lnTo>
                    <a:pt x="1329487" y="3464159"/>
                  </a:lnTo>
                  <a:lnTo>
                    <a:pt x="0" y="1624973"/>
                  </a:lnTo>
                  <a:lnTo>
                    <a:pt x="197406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2" name="Right Triangle 9"/>
            <p:cNvSpPr/>
            <p:nvPr/>
          </p:nvSpPr>
          <p:spPr>
            <a:xfrm rot="9372945">
              <a:off x="10559151" y="667036"/>
              <a:ext cx="1240106" cy="39615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747378 w 849966"/>
                <a:gd name="connsiteY0" fmla="*/ 0 h 1523427"/>
                <a:gd name="connsiteX1" fmla="*/ 849966 w 849966"/>
                <a:gd name="connsiteY1" fmla="*/ 1523427 h 1523427"/>
                <a:gd name="connsiteX2" fmla="*/ 0 w 849966"/>
                <a:gd name="connsiteY2" fmla="*/ 308777 h 1523427"/>
                <a:gd name="connsiteX3" fmla="*/ 747378 w 849966"/>
                <a:gd name="connsiteY3" fmla="*/ 0 h 1523427"/>
                <a:gd name="connsiteX0" fmla="*/ 747378 w 747378"/>
                <a:gd name="connsiteY0" fmla="*/ 0 h 936076"/>
                <a:gd name="connsiteX1" fmla="*/ 599517 w 747378"/>
                <a:gd name="connsiteY1" fmla="*/ 936076 h 936076"/>
                <a:gd name="connsiteX2" fmla="*/ 0 w 747378"/>
                <a:gd name="connsiteY2" fmla="*/ 308777 h 936076"/>
                <a:gd name="connsiteX3" fmla="*/ 747378 w 747378"/>
                <a:gd name="connsiteY3" fmla="*/ 0 h 936076"/>
                <a:gd name="connsiteX0" fmla="*/ 440102 w 440102"/>
                <a:gd name="connsiteY0" fmla="*/ 0 h 936076"/>
                <a:gd name="connsiteX1" fmla="*/ 292241 w 440102"/>
                <a:gd name="connsiteY1" fmla="*/ 936076 h 936076"/>
                <a:gd name="connsiteX2" fmla="*/ 0 w 440102"/>
                <a:gd name="connsiteY2" fmla="*/ 88493 h 936076"/>
                <a:gd name="connsiteX3" fmla="*/ 440102 w 440102"/>
                <a:gd name="connsiteY3" fmla="*/ 0 h 936076"/>
                <a:gd name="connsiteX0" fmla="*/ 1024450 w 1024450"/>
                <a:gd name="connsiteY0" fmla="*/ 144791 h 1080867"/>
                <a:gd name="connsiteX1" fmla="*/ 876589 w 1024450"/>
                <a:gd name="connsiteY1" fmla="*/ 1080867 h 1080867"/>
                <a:gd name="connsiteX2" fmla="*/ 0 w 1024450"/>
                <a:gd name="connsiteY2" fmla="*/ 0 h 1080867"/>
                <a:gd name="connsiteX3" fmla="*/ 1024450 w 1024450"/>
                <a:gd name="connsiteY3" fmla="*/ 144791 h 1080867"/>
                <a:gd name="connsiteX0" fmla="*/ 1024450 w 1024450"/>
                <a:gd name="connsiteY0" fmla="*/ 144791 h 1283588"/>
                <a:gd name="connsiteX1" fmla="*/ 876589 w 1024450"/>
                <a:gd name="connsiteY1" fmla="*/ 1080867 h 1283588"/>
                <a:gd name="connsiteX2" fmla="*/ 530451 w 1024450"/>
                <a:gd name="connsiteY2" fmla="*/ 1283579 h 1283588"/>
                <a:gd name="connsiteX3" fmla="*/ 0 w 1024450"/>
                <a:gd name="connsiteY3" fmla="*/ 0 h 1283588"/>
                <a:gd name="connsiteX4" fmla="*/ 1024450 w 1024450"/>
                <a:gd name="connsiteY4" fmla="*/ 144791 h 1283588"/>
                <a:gd name="connsiteX0" fmla="*/ 857971 w 876589"/>
                <a:gd name="connsiteY0" fmla="*/ 0 h 1293010"/>
                <a:gd name="connsiteX1" fmla="*/ 876589 w 876589"/>
                <a:gd name="connsiteY1" fmla="*/ 1090289 h 1293010"/>
                <a:gd name="connsiteX2" fmla="*/ 530451 w 876589"/>
                <a:gd name="connsiteY2" fmla="*/ 1293001 h 1293010"/>
                <a:gd name="connsiteX3" fmla="*/ 0 w 876589"/>
                <a:gd name="connsiteY3" fmla="*/ 9422 h 1293010"/>
                <a:gd name="connsiteX4" fmla="*/ 857971 w 876589"/>
                <a:gd name="connsiteY4" fmla="*/ 0 h 1293010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530451 w 1598506"/>
                <a:gd name="connsiteY2" fmla="*/ 1293001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787829 w 1598506"/>
                <a:gd name="connsiteY2" fmla="*/ 727355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46119 w 1598506"/>
                <a:gd name="connsiteY2" fmla="*/ 631780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18466 w 1598506"/>
                <a:gd name="connsiteY2" fmla="*/ 676183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818466 w 963139"/>
                <a:gd name="connsiteY2" fmla="*/ 676183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322328 w 963139"/>
                <a:gd name="connsiteY2" fmla="*/ 1031505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139" h="3076744">
                  <a:moveTo>
                    <a:pt x="857971" y="0"/>
                  </a:moveTo>
                  <a:lnTo>
                    <a:pt x="963139" y="3076744"/>
                  </a:lnTo>
                  <a:cubicBezTo>
                    <a:pt x="953703" y="3075132"/>
                    <a:pt x="331764" y="1033117"/>
                    <a:pt x="322328" y="1031505"/>
                  </a:cubicBezTo>
                  <a:lnTo>
                    <a:pt x="0" y="9422"/>
                  </a:lnTo>
                  <a:lnTo>
                    <a:pt x="85797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9"/>
            <p:cNvSpPr/>
            <p:nvPr/>
          </p:nvSpPr>
          <p:spPr>
            <a:xfrm rot="16736933">
              <a:off x="7957451" y="3899614"/>
              <a:ext cx="389311" cy="70485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4" name="Right Triangle 9"/>
            <p:cNvSpPr/>
            <p:nvPr/>
          </p:nvSpPr>
          <p:spPr>
            <a:xfrm rot="16842692">
              <a:off x="8140673" y="3118766"/>
              <a:ext cx="3700854" cy="476603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0 w 2789556"/>
                <a:gd name="connsiteY0" fmla="*/ 3645875 h 3645875"/>
                <a:gd name="connsiteX1" fmla="*/ 231449 w 2789556"/>
                <a:gd name="connsiteY1" fmla="*/ 0 h 3645875"/>
                <a:gd name="connsiteX2" fmla="*/ 2789556 w 2789556"/>
                <a:gd name="connsiteY2" fmla="*/ 3645875 h 3645875"/>
                <a:gd name="connsiteX3" fmla="*/ 0 w 2789556"/>
                <a:gd name="connsiteY3" fmla="*/ 3645875 h 3645875"/>
                <a:gd name="connsiteX0" fmla="*/ 0 w 2789556"/>
                <a:gd name="connsiteY0" fmla="*/ 3645875 h 3645875"/>
                <a:gd name="connsiteX1" fmla="*/ 200291 w 2789556"/>
                <a:gd name="connsiteY1" fmla="*/ 575499 h 3645875"/>
                <a:gd name="connsiteX2" fmla="*/ 231449 w 2789556"/>
                <a:gd name="connsiteY2" fmla="*/ 0 h 3645875"/>
                <a:gd name="connsiteX3" fmla="*/ 2789556 w 2789556"/>
                <a:gd name="connsiteY3" fmla="*/ 3645875 h 3645875"/>
                <a:gd name="connsiteX4" fmla="*/ 0 w 2789556"/>
                <a:gd name="connsiteY4" fmla="*/ 3645875 h 364587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16193 w 2874300"/>
                <a:gd name="connsiteY2" fmla="*/ 55710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61761 w 2874300"/>
                <a:gd name="connsiteY2" fmla="*/ 416004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4300" h="3701585">
                  <a:moveTo>
                    <a:pt x="84744" y="3701585"/>
                  </a:moveTo>
                  <a:lnTo>
                    <a:pt x="0" y="0"/>
                  </a:lnTo>
                  <a:lnTo>
                    <a:pt x="361761" y="416004"/>
                  </a:lnTo>
                  <a:lnTo>
                    <a:pt x="2874300" y="3701585"/>
                  </a:lnTo>
                  <a:lnTo>
                    <a:pt x="84744" y="37015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5" name="Right Triangle 9"/>
            <p:cNvSpPr/>
            <p:nvPr/>
          </p:nvSpPr>
          <p:spPr>
            <a:xfrm rot="600095">
              <a:off x="6516893" y="668217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6" name="Right Triangle 9"/>
            <p:cNvSpPr/>
            <p:nvPr/>
          </p:nvSpPr>
          <p:spPr>
            <a:xfrm rot="12339474">
              <a:off x="10790199" y="186114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7" name="Right Triangle 9"/>
            <p:cNvSpPr/>
            <p:nvPr/>
          </p:nvSpPr>
          <p:spPr>
            <a:xfrm rot="17042516">
              <a:off x="10347842" y="2679051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8" name="Right Triangle 9"/>
            <p:cNvSpPr/>
            <p:nvPr/>
          </p:nvSpPr>
          <p:spPr>
            <a:xfrm rot="6485821">
              <a:off x="9818495" y="2504417"/>
              <a:ext cx="209097" cy="15067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9"/>
            <p:cNvSpPr/>
            <p:nvPr/>
          </p:nvSpPr>
          <p:spPr>
            <a:xfrm rot="18779178">
              <a:off x="7983970" y="5398879"/>
              <a:ext cx="560019" cy="35225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0" name="Right Triangle 9"/>
            <p:cNvSpPr/>
            <p:nvPr/>
          </p:nvSpPr>
          <p:spPr>
            <a:xfrm rot="11869388">
              <a:off x="8598233" y="2110231"/>
              <a:ext cx="316288" cy="2889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1" name="Right Triangle 9"/>
            <p:cNvSpPr/>
            <p:nvPr/>
          </p:nvSpPr>
          <p:spPr>
            <a:xfrm rot="19451475">
              <a:off x="8136872" y="3337944"/>
              <a:ext cx="1521379" cy="269483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759006"/>
                <a:gd name="connsiteY0" fmla="*/ 0 h 1459402"/>
                <a:gd name="connsiteX1" fmla="*/ 1759006 w 1759006"/>
                <a:gd name="connsiteY1" fmla="*/ 1459402 h 1459402"/>
                <a:gd name="connsiteX2" fmla="*/ 0 w 1759006"/>
                <a:gd name="connsiteY2" fmla="*/ 1005574 h 1459402"/>
                <a:gd name="connsiteX3" fmla="*/ 1406101 w 1759006"/>
                <a:gd name="connsiteY3" fmla="*/ 0 h 1459402"/>
                <a:gd name="connsiteX0" fmla="*/ 1808778 w 1808778"/>
                <a:gd name="connsiteY0" fmla="*/ 0 h 1733165"/>
                <a:gd name="connsiteX1" fmla="*/ 1759006 w 1808778"/>
                <a:gd name="connsiteY1" fmla="*/ 1733165 h 1733165"/>
                <a:gd name="connsiteX2" fmla="*/ 0 w 1808778"/>
                <a:gd name="connsiteY2" fmla="*/ 1279337 h 1733165"/>
                <a:gd name="connsiteX3" fmla="*/ 1808778 w 1808778"/>
                <a:gd name="connsiteY3" fmla="*/ 0 h 1733165"/>
                <a:gd name="connsiteX0" fmla="*/ 1550525 w 1550525"/>
                <a:gd name="connsiteY0" fmla="*/ 0 h 2746459"/>
                <a:gd name="connsiteX1" fmla="*/ 1500753 w 1550525"/>
                <a:gd name="connsiteY1" fmla="*/ 1733165 h 2746459"/>
                <a:gd name="connsiteX2" fmla="*/ 0 w 1550525"/>
                <a:gd name="connsiteY2" fmla="*/ 2746459 h 2746459"/>
                <a:gd name="connsiteX3" fmla="*/ 1550525 w 1550525"/>
                <a:gd name="connsiteY3" fmla="*/ 0 h 274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0525" h="2746459">
                  <a:moveTo>
                    <a:pt x="1550525" y="0"/>
                  </a:moveTo>
                  <a:lnTo>
                    <a:pt x="1500753" y="1733165"/>
                  </a:lnTo>
                  <a:lnTo>
                    <a:pt x="0" y="2746459"/>
                  </a:lnTo>
                  <a:lnTo>
                    <a:pt x="155052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2" name="Right Triangle 9"/>
            <p:cNvSpPr/>
            <p:nvPr/>
          </p:nvSpPr>
          <p:spPr>
            <a:xfrm rot="17249741">
              <a:off x="9796488" y="4699826"/>
              <a:ext cx="3647602" cy="195785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7897807"/>
                <a:gd name="connsiteY0" fmla="*/ 3633787 h 3633788"/>
                <a:gd name="connsiteX1" fmla="*/ 4944403 w 7897807"/>
                <a:gd name="connsiteY1" fmla="*/ 0 h 3633788"/>
                <a:gd name="connsiteX2" fmla="*/ 7897777 w 7897807"/>
                <a:gd name="connsiteY2" fmla="*/ 2894478 h 3633788"/>
                <a:gd name="connsiteX3" fmla="*/ 0 w 7897807"/>
                <a:gd name="connsiteY3" fmla="*/ 3633787 h 363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7807" h="3633788">
                  <a:moveTo>
                    <a:pt x="0" y="3633787"/>
                  </a:moveTo>
                  <a:lnTo>
                    <a:pt x="4944403" y="0"/>
                  </a:lnTo>
                  <a:cubicBezTo>
                    <a:pt x="4933181" y="1063"/>
                    <a:pt x="7908999" y="2893415"/>
                    <a:pt x="7897777" y="2894478"/>
                  </a:cubicBezTo>
                  <a:lnTo>
                    <a:pt x="0" y="363378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3" name="Right Triangle 9"/>
            <p:cNvSpPr/>
            <p:nvPr/>
          </p:nvSpPr>
          <p:spPr>
            <a:xfrm rot="327492">
              <a:off x="11282716" y="2520228"/>
              <a:ext cx="675145" cy="63177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33" h="3775656">
                  <a:moveTo>
                    <a:pt x="1137569" y="1521111"/>
                  </a:moveTo>
                  <a:lnTo>
                    <a:pt x="0" y="-1"/>
                  </a:lnTo>
                  <a:lnTo>
                    <a:pt x="2685129" y="881177"/>
                  </a:lnTo>
                  <a:cubicBezTo>
                    <a:pt x="2673907" y="882240"/>
                    <a:pt x="5649725" y="3774592"/>
                    <a:pt x="5638503" y="3775655"/>
                  </a:cubicBezTo>
                  <a:lnTo>
                    <a:pt x="1137569" y="152111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4" name="Right Triangle 9"/>
            <p:cNvSpPr/>
            <p:nvPr/>
          </p:nvSpPr>
          <p:spPr>
            <a:xfrm rot="16842692">
              <a:off x="9062008" y="2868948"/>
              <a:ext cx="1855035" cy="292053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62121 w 648796"/>
                <a:gd name="connsiteY0" fmla="*/ 0 h 1518908"/>
                <a:gd name="connsiteX1" fmla="*/ 648796 w 648796"/>
                <a:gd name="connsiteY1" fmla="*/ 1518908 h 1518908"/>
                <a:gd name="connsiteX2" fmla="*/ 0 w 648796"/>
                <a:gd name="connsiteY2" fmla="*/ 213503 h 1518908"/>
                <a:gd name="connsiteX3" fmla="*/ 562121 w 648796"/>
                <a:gd name="connsiteY3" fmla="*/ 0 h 1518908"/>
                <a:gd name="connsiteX0" fmla="*/ 463109 w 648796"/>
                <a:gd name="connsiteY0" fmla="*/ 0 h 1485121"/>
                <a:gd name="connsiteX1" fmla="*/ 648796 w 648796"/>
                <a:gd name="connsiteY1" fmla="*/ 1485121 h 1485121"/>
                <a:gd name="connsiteX2" fmla="*/ 0 w 648796"/>
                <a:gd name="connsiteY2" fmla="*/ 179716 h 1485121"/>
                <a:gd name="connsiteX3" fmla="*/ 463109 w 648796"/>
                <a:gd name="connsiteY3" fmla="*/ 0 h 1485121"/>
                <a:gd name="connsiteX0" fmla="*/ 546603 w 648796"/>
                <a:gd name="connsiteY0" fmla="*/ 0 h 1561145"/>
                <a:gd name="connsiteX1" fmla="*/ 648796 w 648796"/>
                <a:gd name="connsiteY1" fmla="*/ 1561145 h 1561145"/>
                <a:gd name="connsiteX2" fmla="*/ 0 w 648796"/>
                <a:gd name="connsiteY2" fmla="*/ 255740 h 1561145"/>
                <a:gd name="connsiteX3" fmla="*/ 546603 w 648796"/>
                <a:gd name="connsiteY3" fmla="*/ 0 h 1561145"/>
                <a:gd name="connsiteX0" fmla="*/ 457609 w 559802"/>
                <a:gd name="connsiteY0" fmla="*/ 0 h 1561145"/>
                <a:gd name="connsiteX1" fmla="*/ 559802 w 559802"/>
                <a:gd name="connsiteY1" fmla="*/ 1561145 h 1561145"/>
                <a:gd name="connsiteX2" fmla="*/ 0 w 559802"/>
                <a:gd name="connsiteY2" fmla="*/ 208790 h 1561145"/>
                <a:gd name="connsiteX3" fmla="*/ 457609 w 559802"/>
                <a:gd name="connsiteY3" fmla="*/ 0 h 1561145"/>
                <a:gd name="connsiteX0" fmla="*/ 457609 w 1174767"/>
                <a:gd name="connsiteY0" fmla="*/ 919245 h 1128035"/>
                <a:gd name="connsiteX1" fmla="*/ 1174767 w 1174767"/>
                <a:gd name="connsiteY1" fmla="*/ 0 h 1128035"/>
                <a:gd name="connsiteX2" fmla="*/ 0 w 1174767"/>
                <a:gd name="connsiteY2" fmla="*/ 1128035 h 1128035"/>
                <a:gd name="connsiteX3" fmla="*/ 457609 w 1174767"/>
                <a:gd name="connsiteY3" fmla="*/ 919245 h 1128035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265963 w 1440730"/>
                <a:gd name="connsiteY2" fmla="*/ 1128035 h 2268263"/>
                <a:gd name="connsiteX3" fmla="*/ 0 w 1440730"/>
                <a:gd name="connsiteY3" fmla="*/ 2268263 h 2268263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143769 w 1440730"/>
                <a:gd name="connsiteY2" fmla="*/ 1158679 h 2268263"/>
                <a:gd name="connsiteX3" fmla="*/ 0 w 1440730"/>
                <a:gd name="connsiteY3" fmla="*/ 2268263 h 22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730" h="2268263">
                  <a:moveTo>
                    <a:pt x="0" y="2268263"/>
                  </a:moveTo>
                  <a:lnTo>
                    <a:pt x="1440730" y="0"/>
                  </a:lnTo>
                  <a:lnTo>
                    <a:pt x="143769" y="1158679"/>
                  </a:lnTo>
                  <a:lnTo>
                    <a:pt x="0" y="22682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5" name="Right Triangle 9"/>
            <p:cNvSpPr/>
            <p:nvPr/>
          </p:nvSpPr>
          <p:spPr>
            <a:xfrm rot="16842692">
              <a:off x="9154899" y="4253301"/>
              <a:ext cx="2422188" cy="36896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01021 w 1985640"/>
                <a:gd name="connsiteY0" fmla="*/ 0 h 1864310"/>
                <a:gd name="connsiteX1" fmla="*/ 1985640 w 1985640"/>
                <a:gd name="connsiteY1" fmla="*/ 1864310 h 1864310"/>
                <a:gd name="connsiteX2" fmla="*/ 0 w 1985640"/>
                <a:gd name="connsiteY2" fmla="*/ 58897 h 1864310"/>
                <a:gd name="connsiteX3" fmla="*/ 501021 w 1985640"/>
                <a:gd name="connsiteY3" fmla="*/ 0 h 1864310"/>
                <a:gd name="connsiteX0" fmla="*/ 752477 w 1985640"/>
                <a:gd name="connsiteY0" fmla="*/ 36586 h 1805413"/>
                <a:gd name="connsiteX1" fmla="*/ 1985640 w 1985640"/>
                <a:gd name="connsiteY1" fmla="*/ 1805413 h 1805413"/>
                <a:gd name="connsiteX2" fmla="*/ 0 w 1985640"/>
                <a:gd name="connsiteY2" fmla="*/ 0 h 1805413"/>
                <a:gd name="connsiteX3" fmla="*/ 752477 w 1985640"/>
                <a:gd name="connsiteY3" fmla="*/ 36586 h 1805413"/>
                <a:gd name="connsiteX0" fmla="*/ 723441 w 1956604"/>
                <a:gd name="connsiteY0" fmla="*/ 0 h 1768827"/>
                <a:gd name="connsiteX1" fmla="*/ 1956604 w 1956604"/>
                <a:gd name="connsiteY1" fmla="*/ 1768827 h 1768827"/>
                <a:gd name="connsiteX2" fmla="*/ 0 w 1956604"/>
                <a:gd name="connsiteY2" fmla="*/ 1350762 h 1768827"/>
                <a:gd name="connsiteX3" fmla="*/ 723441 w 1956604"/>
                <a:gd name="connsiteY3" fmla="*/ 0 h 1768827"/>
                <a:gd name="connsiteX0" fmla="*/ 0 w 1233163"/>
                <a:gd name="connsiteY0" fmla="*/ 0 h 2436189"/>
                <a:gd name="connsiteX1" fmla="*/ 1233163 w 1233163"/>
                <a:gd name="connsiteY1" fmla="*/ 1768827 h 2436189"/>
                <a:gd name="connsiteX2" fmla="*/ 264880 w 1233163"/>
                <a:gd name="connsiteY2" fmla="*/ 2436189 h 2436189"/>
                <a:gd name="connsiteX3" fmla="*/ 0 w 1233163"/>
                <a:gd name="connsiteY3" fmla="*/ 0 h 2436189"/>
                <a:gd name="connsiteX0" fmla="*/ 648050 w 1881213"/>
                <a:gd name="connsiteY0" fmla="*/ 0 h 3022967"/>
                <a:gd name="connsiteX1" fmla="*/ 1881213 w 1881213"/>
                <a:gd name="connsiteY1" fmla="*/ 1768827 h 3022967"/>
                <a:gd name="connsiteX2" fmla="*/ 0 w 1881213"/>
                <a:gd name="connsiteY2" fmla="*/ 3022967 h 3022967"/>
                <a:gd name="connsiteX3" fmla="*/ 648050 w 1881213"/>
                <a:gd name="connsiteY3" fmla="*/ 0 h 3022967"/>
                <a:gd name="connsiteX0" fmla="*/ 572411 w 1881213"/>
                <a:gd name="connsiteY0" fmla="*/ 0 h 2865611"/>
                <a:gd name="connsiteX1" fmla="*/ 1881213 w 1881213"/>
                <a:gd name="connsiteY1" fmla="*/ 1611471 h 2865611"/>
                <a:gd name="connsiteX2" fmla="*/ 0 w 1881213"/>
                <a:gd name="connsiteY2" fmla="*/ 2865611 h 2865611"/>
                <a:gd name="connsiteX3" fmla="*/ 572411 w 1881213"/>
                <a:gd name="connsiteY3" fmla="*/ 0 h 286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213" h="2865611">
                  <a:moveTo>
                    <a:pt x="572411" y="0"/>
                  </a:moveTo>
                  <a:lnTo>
                    <a:pt x="1881213" y="1611471"/>
                  </a:lnTo>
                  <a:lnTo>
                    <a:pt x="0" y="2865611"/>
                  </a:lnTo>
                  <a:lnTo>
                    <a:pt x="57241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5"/>
            <p:cNvSpPr/>
            <p:nvPr/>
          </p:nvSpPr>
          <p:spPr>
            <a:xfrm rot="10297253">
              <a:off x="8883977" y="4039220"/>
              <a:ext cx="2110226" cy="1751455"/>
            </a:xfrm>
            <a:custGeom>
              <a:avLst/>
              <a:gdLst>
                <a:gd name="connsiteX0" fmla="*/ 0 w 1064832"/>
                <a:gd name="connsiteY0" fmla="*/ 906332 h 906332"/>
                <a:gd name="connsiteX1" fmla="*/ 0 w 1064832"/>
                <a:gd name="connsiteY1" fmla="*/ 0 h 906332"/>
                <a:gd name="connsiteX2" fmla="*/ 1064832 w 1064832"/>
                <a:gd name="connsiteY2" fmla="*/ 906332 h 906332"/>
                <a:gd name="connsiteX3" fmla="*/ 0 w 1064832"/>
                <a:gd name="connsiteY3" fmla="*/ 906332 h 906332"/>
                <a:gd name="connsiteX0" fmla="*/ 0 w 1645857"/>
                <a:gd name="connsiteY0" fmla="*/ 1277807 h 1277807"/>
                <a:gd name="connsiteX1" fmla="*/ 581025 w 1645857"/>
                <a:gd name="connsiteY1" fmla="*/ 0 h 1277807"/>
                <a:gd name="connsiteX2" fmla="*/ 1645857 w 1645857"/>
                <a:gd name="connsiteY2" fmla="*/ 906332 h 1277807"/>
                <a:gd name="connsiteX3" fmla="*/ 0 w 1645857"/>
                <a:gd name="connsiteY3" fmla="*/ 1277807 h 1277807"/>
                <a:gd name="connsiteX0" fmla="*/ 0 w 1645857"/>
                <a:gd name="connsiteY0" fmla="*/ 992057 h 992057"/>
                <a:gd name="connsiteX1" fmla="*/ 904875 w 1645857"/>
                <a:gd name="connsiteY1" fmla="*/ 0 h 992057"/>
                <a:gd name="connsiteX2" fmla="*/ 1645857 w 1645857"/>
                <a:gd name="connsiteY2" fmla="*/ 620582 h 992057"/>
                <a:gd name="connsiteX3" fmla="*/ 0 w 1645857"/>
                <a:gd name="connsiteY3" fmla="*/ 992057 h 992057"/>
                <a:gd name="connsiteX0" fmla="*/ 0 w 1645857"/>
                <a:gd name="connsiteY0" fmla="*/ 1272567 h 1272567"/>
                <a:gd name="connsiteX1" fmla="*/ 830659 w 1645857"/>
                <a:gd name="connsiteY1" fmla="*/ 0 h 1272567"/>
                <a:gd name="connsiteX2" fmla="*/ 1645857 w 1645857"/>
                <a:gd name="connsiteY2" fmla="*/ 901092 h 1272567"/>
                <a:gd name="connsiteX3" fmla="*/ 0 w 1645857"/>
                <a:gd name="connsiteY3" fmla="*/ 1272567 h 1272567"/>
                <a:gd name="connsiteX0" fmla="*/ 0 w 1285146"/>
                <a:gd name="connsiteY0" fmla="*/ 1961131 h 1961131"/>
                <a:gd name="connsiteX1" fmla="*/ 469948 w 1285146"/>
                <a:gd name="connsiteY1" fmla="*/ 0 h 1961131"/>
                <a:gd name="connsiteX2" fmla="*/ 1285146 w 1285146"/>
                <a:gd name="connsiteY2" fmla="*/ 901092 h 1961131"/>
                <a:gd name="connsiteX3" fmla="*/ 0 w 1285146"/>
                <a:gd name="connsiteY3" fmla="*/ 1961131 h 1961131"/>
                <a:gd name="connsiteX0" fmla="*/ 416798 w 1701944"/>
                <a:gd name="connsiteY0" fmla="*/ 1562216 h 1562216"/>
                <a:gd name="connsiteX1" fmla="*/ 0 w 1701944"/>
                <a:gd name="connsiteY1" fmla="*/ 0 h 1562216"/>
                <a:gd name="connsiteX2" fmla="*/ 1701944 w 1701944"/>
                <a:gd name="connsiteY2" fmla="*/ 502177 h 1562216"/>
                <a:gd name="connsiteX3" fmla="*/ 416798 w 1701944"/>
                <a:gd name="connsiteY3" fmla="*/ 1562216 h 1562216"/>
                <a:gd name="connsiteX0" fmla="*/ 416798 w 1806630"/>
                <a:gd name="connsiteY0" fmla="*/ 1901491 h 1901491"/>
                <a:gd name="connsiteX1" fmla="*/ 0 w 1806630"/>
                <a:gd name="connsiteY1" fmla="*/ 339275 h 1901491"/>
                <a:gd name="connsiteX2" fmla="*/ 1806630 w 1806630"/>
                <a:gd name="connsiteY2" fmla="*/ 0 h 1901491"/>
                <a:gd name="connsiteX3" fmla="*/ 416798 w 1806630"/>
                <a:gd name="connsiteY3" fmla="*/ 1901491 h 1901491"/>
                <a:gd name="connsiteX0" fmla="*/ 416798 w 1888664"/>
                <a:gd name="connsiteY0" fmla="*/ 1870152 h 1870152"/>
                <a:gd name="connsiteX1" fmla="*/ 0 w 1888664"/>
                <a:gd name="connsiteY1" fmla="*/ 307936 h 1870152"/>
                <a:gd name="connsiteX2" fmla="*/ 1888664 w 1888664"/>
                <a:gd name="connsiteY2" fmla="*/ 0 h 1870152"/>
                <a:gd name="connsiteX3" fmla="*/ 416798 w 1888664"/>
                <a:gd name="connsiteY3" fmla="*/ 1870152 h 1870152"/>
                <a:gd name="connsiteX0" fmla="*/ 1202078 w 2673944"/>
                <a:gd name="connsiteY0" fmla="*/ 1870152 h 1870152"/>
                <a:gd name="connsiteX1" fmla="*/ 0 w 2673944"/>
                <a:gd name="connsiteY1" fmla="*/ 606263 h 1870152"/>
                <a:gd name="connsiteX2" fmla="*/ 2673944 w 2673944"/>
                <a:gd name="connsiteY2" fmla="*/ 0 h 1870152"/>
                <a:gd name="connsiteX3" fmla="*/ 1202078 w 2673944"/>
                <a:gd name="connsiteY3" fmla="*/ 1870152 h 1870152"/>
                <a:gd name="connsiteX0" fmla="*/ 1202078 w 2667882"/>
                <a:gd name="connsiteY0" fmla="*/ 2025090 h 2025090"/>
                <a:gd name="connsiteX1" fmla="*/ 0 w 2667882"/>
                <a:gd name="connsiteY1" fmla="*/ 761201 h 2025090"/>
                <a:gd name="connsiteX2" fmla="*/ 2667882 w 2667882"/>
                <a:gd name="connsiteY2" fmla="*/ 0 h 2025090"/>
                <a:gd name="connsiteX3" fmla="*/ 1202078 w 2667882"/>
                <a:gd name="connsiteY3" fmla="*/ 2025090 h 2025090"/>
                <a:gd name="connsiteX0" fmla="*/ 1276369 w 2667882"/>
                <a:gd name="connsiteY0" fmla="*/ 1978266 h 1978266"/>
                <a:gd name="connsiteX1" fmla="*/ 0 w 2667882"/>
                <a:gd name="connsiteY1" fmla="*/ 761201 h 1978266"/>
                <a:gd name="connsiteX2" fmla="*/ 2667882 w 2667882"/>
                <a:gd name="connsiteY2" fmla="*/ 0 h 1978266"/>
                <a:gd name="connsiteX3" fmla="*/ 1276369 w 2667882"/>
                <a:gd name="connsiteY3" fmla="*/ 1978266 h 1978266"/>
                <a:gd name="connsiteX0" fmla="*/ 1234805 w 2667882"/>
                <a:gd name="connsiteY0" fmla="*/ 1933633 h 1933633"/>
                <a:gd name="connsiteX1" fmla="*/ 0 w 2667882"/>
                <a:gd name="connsiteY1" fmla="*/ 761201 h 1933633"/>
                <a:gd name="connsiteX2" fmla="*/ 2667882 w 2667882"/>
                <a:gd name="connsiteY2" fmla="*/ 0 h 1933633"/>
                <a:gd name="connsiteX3" fmla="*/ 1234805 w 2667882"/>
                <a:gd name="connsiteY3" fmla="*/ 1933633 h 1933633"/>
                <a:gd name="connsiteX0" fmla="*/ 1457387 w 2890464"/>
                <a:gd name="connsiteY0" fmla="*/ 1933633 h 1933633"/>
                <a:gd name="connsiteX1" fmla="*/ 0 w 2890464"/>
                <a:gd name="connsiteY1" fmla="*/ 834321 h 1933633"/>
                <a:gd name="connsiteX2" fmla="*/ 2890464 w 2890464"/>
                <a:gd name="connsiteY2" fmla="*/ 0 h 1933633"/>
                <a:gd name="connsiteX3" fmla="*/ 1457387 w 2890464"/>
                <a:gd name="connsiteY3" fmla="*/ 1933633 h 1933633"/>
                <a:gd name="connsiteX0" fmla="*/ 1457387 w 2147333"/>
                <a:gd name="connsiteY0" fmla="*/ 1725376 h 1725376"/>
                <a:gd name="connsiteX1" fmla="*/ 0 w 2147333"/>
                <a:gd name="connsiteY1" fmla="*/ 626064 h 1725376"/>
                <a:gd name="connsiteX2" fmla="*/ 2147333 w 2147333"/>
                <a:gd name="connsiteY2" fmla="*/ 0 h 1725376"/>
                <a:gd name="connsiteX3" fmla="*/ 1457387 w 2147333"/>
                <a:gd name="connsiteY3" fmla="*/ 1725376 h 1725376"/>
                <a:gd name="connsiteX0" fmla="*/ 1457387 w 2101313"/>
                <a:gd name="connsiteY0" fmla="*/ 1674388 h 1674388"/>
                <a:gd name="connsiteX1" fmla="*/ 0 w 2101313"/>
                <a:gd name="connsiteY1" fmla="*/ 575076 h 1674388"/>
                <a:gd name="connsiteX2" fmla="*/ 2101313 w 2101313"/>
                <a:gd name="connsiteY2" fmla="*/ 0 h 1674388"/>
                <a:gd name="connsiteX3" fmla="*/ 1457387 w 2101313"/>
                <a:gd name="connsiteY3" fmla="*/ 1674388 h 1674388"/>
                <a:gd name="connsiteX0" fmla="*/ 1457387 w 2122935"/>
                <a:gd name="connsiteY0" fmla="*/ 1690459 h 1690459"/>
                <a:gd name="connsiteX1" fmla="*/ 0 w 2122935"/>
                <a:gd name="connsiteY1" fmla="*/ 591147 h 1690459"/>
                <a:gd name="connsiteX2" fmla="*/ 2122935 w 2122935"/>
                <a:gd name="connsiteY2" fmla="*/ 0 h 1690459"/>
                <a:gd name="connsiteX3" fmla="*/ 1457387 w 2122935"/>
                <a:gd name="connsiteY3" fmla="*/ 1690459 h 1690459"/>
                <a:gd name="connsiteX0" fmla="*/ 1531973 w 2122935"/>
                <a:gd name="connsiteY0" fmla="*/ 1576283 h 1576283"/>
                <a:gd name="connsiteX1" fmla="*/ 0 w 2122935"/>
                <a:gd name="connsiteY1" fmla="*/ 591147 h 1576283"/>
                <a:gd name="connsiteX2" fmla="*/ 2122935 w 2122935"/>
                <a:gd name="connsiteY2" fmla="*/ 0 h 1576283"/>
                <a:gd name="connsiteX3" fmla="*/ 1531973 w 2122935"/>
                <a:gd name="connsiteY3" fmla="*/ 1576283 h 1576283"/>
                <a:gd name="connsiteX0" fmla="*/ 1531973 w 2110226"/>
                <a:gd name="connsiteY0" fmla="*/ 1751455 h 1751455"/>
                <a:gd name="connsiteX1" fmla="*/ 0 w 2110226"/>
                <a:gd name="connsiteY1" fmla="*/ 766319 h 1751455"/>
                <a:gd name="connsiteX2" fmla="*/ 2110226 w 2110226"/>
                <a:gd name="connsiteY2" fmla="*/ 0 h 1751455"/>
                <a:gd name="connsiteX3" fmla="*/ 1531973 w 2110226"/>
                <a:gd name="connsiteY3" fmla="*/ 1751455 h 175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226" h="1751455">
                  <a:moveTo>
                    <a:pt x="1531973" y="1751455"/>
                  </a:moveTo>
                  <a:lnTo>
                    <a:pt x="0" y="766319"/>
                  </a:lnTo>
                  <a:lnTo>
                    <a:pt x="2110226" y="0"/>
                  </a:lnTo>
                  <a:lnTo>
                    <a:pt x="1531973" y="175145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7" name="Right Triangle 9"/>
            <p:cNvSpPr/>
            <p:nvPr/>
          </p:nvSpPr>
          <p:spPr>
            <a:xfrm rot="15478741">
              <a:off x="8933977" y="5183323"/>
              <a:ext cx="2272683" cy="339929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648840"/>
                <a:gd name="connsiteY0" fmla="*/ 0 h 1643327"/>
                <a:gd name="connsiteX1" fmla="*/ 2648840 w 2648840"/>
                <a:gd name="connsiteY1" fmla="*/ 1643326 h 1643327"/>
                <a:gd name="connsiteX2" fmla="*/ 0 w 2648840"/>
                <a:gd name="connsiteY2" fmla="*/ 1027386 h 1643327"/>
                <a:gd name="connsiteX3" fmla="*/ 1400810 w 2648840"/>
                <a:gd name="connsiteY3" fmla="*/ 0 h 1643327"/>
                <a:gd name="connsiteX0" fmla="*/ 1257479 w 2648840"/>
                <a:gd name="connsiteY0" fmla="*/ 0 h 1821051"/>
                <a:gd name="connsiteX1" fmla="*/ 2648840 w 2648840"/>
                <a:gd name="connsiteY1" fmla="*/ 1821051 h 1821051"/>
                <a:gd name="connsiteX2" fmla="*/ 0 w 2648840"/>
                <a:gd name="connsiteY2" fmla="*/ 1205111 h 1821051"/>
                <a:gd name="connsiteX3" fmla="*/ 1257479 w 2648840"/>
                <a:gd name="connsiteY3" fmla="*/ 0 h 1821051"/>
                <a:gd name="connsiteX0" fmla="*/ 2076175 w 3467536"/>
                <a:gd name="connsiteY0" fmla="*/ 0 h 2763257"/>
                <a:gd name="connsiteX1" fmla="*/ 3467536 w 3467536"/>
                <a:gd name="connsiteY1" fmla="*/ 1821051 h 2763257"/>
                <a:gd name="connsiteX2" fmla="*/ 0 w 3467536"/>
                <a:gd name="connsiteY2" fmla="*/ 2763257 h 2763257"/>
                <a:gd name="connsiteX3" fmla="*/ 2076175 w 3467536"/>
                <a:gd name="connsiteY3" fmla="*/ 0 h 2763257"/>
                <a:gd name="connsiteX0" fmla="*/ 2076175 w 3776940"/>
                <a:gd name="connsiteY0" fmla="*/ 0 h 2763257"/>
                <a:gd name="connsiteX1" fmla="*/ 3776940 w 3776940"/>
                <a:gd name="connsiteY1" fmla="*/ 1218855 h 2763257"/>
                <a:gd name="connsiteX2" fmla="*/ 0 w 3776940"/>
                <a:gd name="connsiteY2" fmla="*/ 2763257 h 2763257"/>
                <a:gd name="connsiteX3" fmla="*/ 2076175 w 3776940"/>
                <a:gd name="connsiteY3" fmla="*/ 0 h 2763257"/>
                <a:gd name="connsiteX0" fmla="*/ 2076175 w 2247290"/>
                <a:gd name="connsiteY0" fmla="*/ 0 h 2763257"/>
                <a:gd name="connsiteX1" fmla="*/ 2247290 w 2247290"/>
                <a:gd name="connsiteY1" fmla="*/ 904456 h 2763257"/>
                <a:gd name="connsiteX2" fmla="*/ 0 w 2247290"/>
                <a:gd name="connsiteY2" fmla="*/ 2763257 h 2763257"/>
                <a:gd name="connsiteX3" fmla="*/ 2076175 w 2247290"/>
                <a:gd name="connsiteY3" fmla="*/ 0 h 2763257"/>
                <a:gd name="connsiteX0" fmla="*/ 2591073 w 2762188"/>
                <a:gd name="connsiteY0" fmla="*/ 0 h 4170951"/>
                <a:gd name="connsiteX1" fmla="*/ 2762188 w 2762188"/>
                <a:gd name="connsiteY1" fmla="*/ 904456 h 4170951"/>
                <a:gd name="connsiteX2" fmla="*/ 0 w 2762188"/>
                <a:gd name="connsiteY2" fmla="*/ 4170951 h 4170951"/>
                <a:gd name="connsiteX3" fmla="*/ 2591073 w 2762188"/>
                <a:gd name="connsiteY3" fmla="*/ 0 h 4170951"/>
                <a:gd name="connsiteX0" fmla="*/ 2340735 w 2762188"/>
                <a:gd name="connsiteY0" fmla="*/ 0 h 3952497"/>
                <a:gd name="connsiteX1" fmla="*/ 2762188 w 2762188"/>
                <a:gd name="connsiteY1" fmla="*/ 686002 h 3952497"/>
                <a:gd name="connsiteX2" fmla="*/ 0 w 2762188"/>
                <a:gd name="connsiteY2" fmla="*/ 3952497 h 3952497"/>
                <a:gd name="connsiteX3" fmla="*/ 2340735 w 2762188"/>
                <a:gd name="connsiteY3" fmla="*/ 0 h 3952497"/>
                <a:gd name="connsiteX0" fmla="*/ 2340735 w 2642536"/>
                <a:gd name="connsiteY0" fmla="*/ 0 h 3952497"/>
                <a:gd name="connsiteX1" fmla="*/ 2642536 w 2642536"/>
                <a:gd name="connsiteY1" fmla="*/ 875668 h 3952497"/>
                <a:gd name="connsiteX2" fmla="*/ 0 w 2642536"/>
                <a:gd name="connsiteY2" fmla="*/ 3952497 h 3952497"/>
                <a:gd name="connsiteX3" fmla="*/ 2340735 w 2642536"/>
                <a:gd name="connsiteY3" fmla="*/ 0 h 395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536" h="3952497">
                  <a:moveTo>
                    <a:pt x="2340735" y="0"/>
                  </a:moveTo>
                  <a:lnTo>
                    <a:pt x="2642536" y="875668"/>
                  </a:lnTo>
                  <a:lnTo>
                    <a:pt x="0" y="3952497"/>
                  </a:lnTo>
                  <a:lnTo>
                    <a:pt x="234073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9"/>
            <p:cNvSpPr/>
            <p:nvPr/>
          </p:nvSpPr>
          <p:spPr>
            <a:xfrm rot="20566087">
              <a:off x="8791870" y="4446370"/>
              <a:ext cx="2079929" cy="122619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-1 w 6935635"/>
                <a:gd name="connsiteY0" fmla="*/ 5927577 h 8182122"/>
                <a:gd name="connsiteX1" fmla="*/ 6935638 w 6935635"/>
                <a:gd name="connsiteY1" fmla="*/ -2 h 8182122"/>
                <a:gd name="connsiteX2" fmla="*/ 1547559 w 6935635"/>
                <a:gd name="connsiteY2" fmla="*/ 5287643 h 8182122"/>
                <a:gd name="connsiteX3" fmla="*/ 4500933 w 6935635"/>
                <a:gd name="connsiteY3" fmla="*/ 8182121 h 8182122"/>
                <a:gd name="connsiteX4" fmla="*/ -1 w 6935635"/>
                <a:gd name="connsiteY4" fmla="*/ 5927577 h 8182122"/>
                <a:gd name="connsiteX0" fmla="*/ -1 w 7455171"/>
                <a:gd name="connsiteY0" fmla="*/ 5927577 h 8182122"/>
                <a:gd name="connsiteX1" fmla="*/ 6935638 w 7455171"/>
                <a:gd name="connsiteY1" fmla="*/ -2 h 8182122"/>
                <a:gd name="connsiteX2" fmla="*/ 7455172 w 7455171"/>
                <a:gd name="connsiteY2" fmla="*/ 5108847 h 8182122"/>
                <a:gd name="connsiteX3" fmla="*/ 4500933 w 7455171"/>
                <a:gd name="connsiteY3" fmla="*/ 8182121 h 8182122"/>
                <a:gd name="connsiteX4" fmla="*/ -1 w 7455171"/>
                <a:gd name="connsiteY4" fmla="*/ 5927577 h 8182122"/>
                <a:gd name="connsiteX0" fmla="*/ 2 w 19876589"/>
                <a:gd name="connsiteY0" fmla="*/ 1919113 h 8182122"/>
                <a:gd name="connsiteX1" fmla="*/ 19357056 w 19876589"/>
                <a:gd name="connsiteY1" fmla="*/ -2 h 8182122"/>
                <a:gd name="connsiteX2" fmla="*/ 19876590 w 19876589"/>
                <a:gd name="connsiteY2" fmla="*/ 5108847 h 8182122"/>
                <a:gd name="connsiteX3" fmla="*/ 16922351 w 19876589"/>
                <a:gd name="connsiteY3" fmla="*/ 8182121 h 8182122"/>
                <a:gd name="connsiteX4" fmla="*/ 2 w 19876589"/>
                <a:gd name="connsiteY4" fmla="*/ 1919113 h 8182122"/>
                <a:gd name="connsiteX0" fmla="*/ 2 w 21980830"/>
                <a:gd name="connsiteY0" fmla="*/ 1919113 h 17648657"/>
                <a:gd name="connsiteX1" fmla="*/ 19357056 w 21980830"/>
                <a:gd name="connsiteY1" fmla="*/ -2 h 17648657"/>
                <a:gd name="connsiteX2" fmla="*/ 19876590 w 21980830"/>
                <a:gd name="connsiteY2" fmla="*/ 5108847 h 17648657"/>
                <a:gd name="connsiteX3" fmla="*/ 21980789 w 21980830"/>
                <a:gd name="connsiteY3" fmla="*/ 17648659 h 17648657"/>
                <a:gd name="connsiteX4" fmla="*/ 2 w 21980830"/>
                <a:gd name="connsiteY4" fmla="*/ 1919113 h 17648657"/>
                <a:gd name="connsiteX0" fmla="*/ 0 w 9479362"/>
                <a:gd name="connsiteY0" fmla="*/ 939033 h 17648657"/>
                <a:gd name="connsiteX1" fmla="*/ 6855588 w 9479362"/>
                <a:gd name="connsiteY1" fmla="*/ -2 h 17648657"/>
                <a:gd name="connsiteX2" fmla="*/ 7375122 w 9479362"/>
                <a:gd name="connsiteY2" fmla="*/ 5108847 h 17648657"/>
                <a:gd name="connsiteX3" fmla="*/ 9479321 w 9479362"/>
                <a:gd name="connsiteY3" fmla="*/ 17648659 h 17648657"/>
                <a:gd name="connsiteX4" fmla="*/ 0 w 9479362"/>
                <a:gd name="connsiteY4" fmla="*/ 939033 h 17648657"/>
                <a:gd name="connsiteX0" fmla="*/ 1 w 9759708"/>
                <a:gd name="connsiteY0" fmla="*/ 817206 h 17648657"/>
                <a:gd name="connsiteX1" fmla="*/ 7135934 w 9759708"/>
                <a:gd name="connsiteY1" fmla="*/ -2 h 17648657"/>
                <a:gd name="connsiteX2" fmla="*/ 7655468 w 9759708"/>
                <a:gd name="connsiteY2" fmla="*/ 5108847 h 17648657"/>
                <a:gd name="connsiteX3" fmla="*/ 9759667 w 9759708"/>
                <a:gd name="connsiteY3" fmla="*/ 17648659 h 17648657"/>
                <a:gd name="connsiteX4" fmla="*/ 1 w 9759708"/>
                <a:gd name="connsiteY4" fmla="*/ 817206 h 17648657"/>
                <a:gd name="connsiteX0" fmla="*/ 1 w 13455019"/>
                <a:gd name="connsiteY0" fmla="*/ 6076130 h 17648657"/>
                <a:gd name="connsiteX1" fmla="*/ 10831245 w 13455019"/>
                <a:gd name="connsiteY1" fmla="*/ -2 h 17648657"/>
                <a:gd name="connsiteX2" fmla="*/ 11350779 w 13455019"/>
                <a:gd name="connsiteY2" fmla="*/ 5108847 h 17648657"/>
                <a:gd name="connsiteX3" fmla="*/ 13454978 w 13455019"/>
                <a:gd name="connsiteY3" fmla="*/ 17648659 h 17648657"/>
                <a:gd name="connsiteX4" fmla="*/ 1 w 13455019"/>
                <a:gd name="connsiteY4" fmla="*/ 6076130 h 17648657"/>
                <a:gd name="connsiteX0" fmla="*/ 1 w 16017545"/>
                <a:gd name="connsiteY0" fmla="*/ 6076130 h 8085612"/>
                <a:gd name="connsiteX1" fmla="*/ 10831245 w 16017545"/>
                <a:gd name="connsiteY1" fmla="*/ -2 h 8085612"/>
                <a:gd name="connsiteX2" fmla="*/ 11350779 w 16017545"/>
                <a:gd name="connsiteY2" fmla="*/ 5108847 h 8085612"/>
                <a:gd name="connsiteX3" fmla="*/ 16017527 w 16017545"/>
                <a:gd name="connsiteY3" fmla="*/ 8085613 h 8085612"/>
                <a:gd name="connsiteX4" fmla="*/ 1 w 16017545"/>
                <a:gd name="connsiteY4" fmla="*/ 6076130 h 8085612"/>
                <a:gd name="connsiteX0" fmla="*/ 1 w 16017595"/>
                <a:gd name="connsiteY0" fmla="*/ 6076130 h 8085612"/>
                <a:gd name="connsiteX1" fmla="*/ 10831245 w 16017595"/>
                <a:gd name="connsiteY1" fmla="*/ -2 h 8085612"/>
                <a:gd name="connsiteX2" fmla="*/ 14611757 w 16017595"/>
                <a:gd name="connsiteY2" fmla="*/ 2197080 h 8085612"/>
                <a:gd name="connsiteX3" fmla="*/ 16017527 w 16017595"/>
                <a:gd name="connsiteY3" fmla="*/ 8085613 h 8085612"/>
                <a:gd name="connsiteX4" fmla="*/ 1 w 16017595"/>
                <a:gd name="connsiteY4" fmla="*/ 6076130 h 8085612"/>
                <a:gd name="connsiteX0" fmla="*/ 1 w 16017595"/>
                <a:gd name="connsiteY0" fmla="*/ 6267149 h 8276631"/>
                <a:gd name="connsiteX1" fmla="*/ 9165009 w 16017595"/>
                <a:gd name="connsiteY1" fmla="*/ -2 h 8276631"/>
                <a:gd name="connsiteX2" fmla="*/ 14611757 w 16017595"/>
                <a:gd name="connsiteY2" fmla="*/ 2388099 h 8276631"/>
                <a:gd name="connsiteX3" fmla="*/ 16017527 w 16017595"/>
                <a:gd name="connsiteY3" fmla="*/ 8276632 h 8276631"/>
                <a:gd name="connsiteX4" fmla="*/ 1 w 16017595"/>
                <a:gd name="connsiteY4" fmla="*/ 6267149 h 8276631"/>
                <a:gd name="connsiteX0" fmla="*/ 1 w 17145861"/>
                <a:gd name="connsiteY0" fmla="*/ 6267149 h 6267150"/>
                <a:gd name="connsiteX1" fmla="*/ 9165009 w 17145861"/>
                <a:gd name="connsiteY1" fmla="*/ -2 h 6267150"/>
                <a:gd name="connsiteX2" fmla="*/ 14611757 w 17145861"/>
                <a:gd name="connsiteY2" fmla="*/ 2388099 h 6267150"/>
                <a:gd name="connsiteX3" fmla="*/ 17145829 w 17145861"/>
                <a:gd name="connsiteY3" fmla="*/ 4712733 h 6267150"/>
                <a:gd name="connsiteX4" fmla="*/ 1 w 17145861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592752 w 17145853"/>
                <a:gd name="connsiteY2" fmla="*/ 2817525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710580 w 17145853"/>
                <a:gd name="connsiteY2" fmla="*/ 2545683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326657"/>
                <a:gd name="connsiteY0" fmla="*/ 6267149 h 6267150"/>
                <a:gd name="connsiteX1" fmla="*/ 9165009 w 17326657"/>
                <a:gd name="connsiteY1" fmla="*/ -2 h 6267150"/>
                <a:gd name="connsiteX2" fmla="*/ 13710580 w 17326657"/>
                <a:gd name="connsiteY2" fmla="*/ 2545683 h 6267150"/>
                <a:gd name="connsiteX3" fmla="*/ 17326628 w 17326657"/>
                <a:gd name="connsiteY3" fmla="*/ 4872059 h 6267150"/>
                <a:gd name="connsiteX4" fmla="*/ 1 w 17326657"/>
                <a:gd name="connsiteY4" fmla="*/ 6267149 h 6267150"/>
                <a:gd name="connsiteX0" fmla="*/ -4 w 17200698"/>
                <a:gd name="connsiteY0" fmla="*/ 7129485 h 7129485"/>
                <a:gd name="connsiteX1" fmla="*/ 9039050 w 17200698"/>
                <a:gd name="connsiteY1" fmla="*/ -2 h 7129485"/>
                <a:gd name="connsiteX2" fmla="*/ 13584621 w 17200698"/>
                <a:gd name="connsiteY2" fmla="*/ 2545683 h 7129485"/>
                <a:gd name="connsiteX3" fmla="*/ 17200669 w 17200698"/>
                <a:gd name="connsiteY3" fmla="*/ 4872059 h 7129485"/>
                <a:gd name="connsiteX4" fmla="*/ -4 w 17200698"/>
                <a:gd name="connsiteY4" fmla="*/ 7129485 h 7129485"/>
                <a:gd name="connsiteX0" fmla="*/ 170009 w 17370711"/>
                <a:gd name="connsiteY0" fmla="*/ 7129485 h 7328034"/>
                <a:gd name="connsiteX1" fmla="*/ 9209063 w 17370711"/>
                <a:gd name="connsiteY1" fmla="*/ -2 h 7328034"/>
                <a:gd name="connsiteX2" fmla="*/ 13754634 w 17370711"/>
                <a:gd name="connsiteY2" fmla="*/ 2545683 h 7328034"/>
                <a:gd name="connsiteX3" fmla="*/ 17370682 w 17370711"/>
                <a:gd name="connsiteY3" fmla="*/ 4872059 h 7328034"/>
                <a:gd name="connsiteX4" fmla="*/ 0 w 17370711"/>
                <a:gd name="connsiteY4" fmla="*/ 7328036 h 7328034"/>
                <a:gd name="connsiteX5" fmla="*/ 170009 w 17370711"/>
                <a:gd name="connsiteY5" fmla="*/ 7129485 h 73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70711" h="7328034">
                  <a:moveTo>
                    <a:pt x="170009" y="7129485"/>
                  </a:moveTo>
                  <a:lnTo>
                    <a:pt x="9209063" y="-2"/>
                  </a:lnTo>
                  <a:lnTo>
                    <a:pt x="13754634" y="2545683"/>
                  </a:lnTo>
                  <a:cubicBezTo>
                    <a:pt x="13743412" y="2546746"/>
                    <a:pt x="17381904" y="4870996"/>
                    <a:pt x="17370682" y="4872059"/>
                  </a:cubicBezTo>
                  <a:cubicBezTo>
                    <a:pt x="11728890" y="5604464"/>
                    <a:pt x="5641792" y="6595631"/>
                    <a:pt x="0" y="7328036"/>
                  </a:cubicBezTo>
                  <a:lnTo>
                    <a:pt x="170009" y="71294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9" name="Right Triangle 6"/>
            <p:cNvSpPr/>
            <p:nvPr/>
          </p:nvSpPr>
          <p:spPr>
            <a:xfrm rot="5085572">
              <a:off x="8929317" y="2933219"/>
              <a:ext cx="2598533" cy="2763107"/>
            </a:xfrm>
            <a:custGeom>
              <a:avLst/>
              <a:gdLst>
                <a:gd name="connsiteX0" fmla="*/ 0 w 800408"/>
                <a:gd name="connsiteY0" fmla="*/ 469830 h 469830"/>
                <a:gd name="connsiteX1" fmla="*/ 0 w 800408"/>
                <a:gd name="connsiteY1" fmla="*/ 0 h 469830"/>
                <a:gd name="connsiteX2" fmla="*/ 800408 w 800408"/>
                <a:gd name="connsiteY2" fmla="*/ 469830 h 469830"/>
                <a:gd name="connsiteX3" fmla="*/ 0 w 800408"/>
                <a:gd name="connsiteY3" fmla="*/ 469830 h 469830"/>
                <a:gd name="connsiteX0" fmla="*/ 0 w 2587308"/>
                <a:gd name="connsiteY0" fmla="*/ 2745007 h 2745007"/>
                <a:gd name="connsiteX1" fmla="*/ 1786900 w 2587308"/>
                <a:gd name="connsiteY1" fmla="*/ 0 h 2745007"/>
                <a:gd name="connsiteX2" fmla="*/ 2587308 w 2587308"/>
                <a:gd name="connsiteY2" fmla="*/ 469830 h 2745007"/>
                <a:gd name="connsiteX3" fmla="*/ 0 w 2587308"/>
                <a:gd name="connsiteY3" fmla="*/ 2745007 h 2745007"/>
                <a:gd name="connsiteX0" fmla="*/ 0 w 2598533"/>
                <a:gd name="connsiteY0" fmla="*/ 2763107 h 2763107"/>
                <a:gd name="connsiteX1" fmla="*/ 1798125 w 2598533"/>
                <a:gd name="connsiteY1" fmla="*/ 0 h 2763107"/>
                <a:gd name="connsiteX2" fmla="*/ 2598533 w 2598533"/>
                <a:gd name="connsiteY2" fmla="*/ 469830 h 2763107"/>
                <a:gd name="connsiteX3" fmla="*/ 0 w 2598533"/>
                <a:gd name="connsiteY3" fmla="*/ 2763107 h 276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33" h="2763107">
                  <a:moveTo>
                    <a:pt x="0" y="2763107"/>
                  </a:moveTo>
                  <a:lnTo>
                    <a:pt x="1798125" y="0"/>
                  </a:lnTo>
                  <a:lnTo>
                    <a:pt x="2598533" y="469830"/>
                  </a:lnTo>
                  <a:lnTo>
                    <a:pt x="0" y="276310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00B0F0"/>
                </a:solidFill>
              </a:endParaRPr>
            </a:p>
          </p:txBody>
        </p:sp>
        <p:sp>
          <p:nvSpPr>
            <p:cNvPr id="40" name="Right Triangle 9"/>
            <p:cNvSpPr/>
            <p:nvPr/>
          </p:nvSpPr>
          <p:spPr>
            <a:xfrm rot="600095">
              <a:off x="8042403" y="4257230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1" name="Right Triangle 9"/>
            <p:cNvSpPr/>
            <p:nvPr/>
          </p:nvSpPr>
          <p:spPr>
            <a:xfrm rot="16736933">
              <a:off x="10629827" y="1529471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2" name="Right Triangle 9"/>
            <p:cNvSpPr/>
            <p:nvPr/>
          </p:nvSpPr>
          <p:spPr>
            <a:xfrm rot="4813542">
              <a:off x="9573876" y="5101073"/>
              <a:ext cx="1987778" cy="185576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2361841"/>
                <a:gd name="connsiteX1" fmla="*/ 1547560 w 1547560"/>
                <a:gd name="connsiteY1" fmla="*/ 0 h 2361841"/>
                <a:gd name="connsiteX2" fmla="*/ 1422180 w 1547560"/>
                <a:gd name="connsiteY2" fmla="*/ 2361841 h 2361841"/>
                <a:gd name="connsiteX3" fmla="*/ 0 w 1547560"/>
                <a:gd name="connsiteY3" fmla="*/ 639934 h 2361841"/>
                <a:gd name="connsiteX0" fmla="*/ 0 w 1914544"/>
                <a:gd name="connsiteY0" fmla="*/ 435383 h 2157290"/>
                <a:gd name="connsiteX1" fmla="*/ 1914544 w 1914544"/>
                <a:gd name="connsiteY1" fmla="*/ 0 h 2157290"/>
                <a:gd name="connsiteX2" fmla="*/ 1422180 w 1914544"/>
                <a:gd name="connsiteY2" fmla="*/ 2157290 h 2157290"/>
                <a:gd name="connsiteX3" fmla="*/ 0 w 1914544"/>
                <a:gd name="connsiteY3" fmla="*/ 435383 h 2157290"/>
                <a:gd name="connsiteX0" fmla="*/ 0 w 1990738"/>
                <a:gd name="connsiteY0" fmla="*/ 349797 h 2157290"/>
                <a:gd name="connsiteX1" fmla="*/ 1990738 w 1990738"/>
                <a:gd name="connsiteY1" fmla="*/ 0 h 2157290"/>
                <a:gd name="connsiteX2" fmla="*/ 1498374 w 1990738"/>
                <a:gd name="connsiteY2" fmla="*/ 2157290 h 2157290"/>
                <a:gd name="connsiteX3" fmla="*/ 0 w 1990738"/>
                <a:gd name="connsiteY3" fmla="*/ 349797 h 2157290"/>
                <a:gd name="connsiteX0" fmla="*/ 0 w 1990738"/>
                <a:gd name="connsiteY0" fmla="*/ 349797 h 1329930"/>
                <a:gd name="connsiteX1" fmla="*/ 1990738 w 1990738"/>
                <a:gd name="connsiteY1" fmla="*/ 0 h 1329930"/>
                <a:gd name="connsiteX2" fmla="*/ 1136128 w 1990738"/>
                <a:gd name="connsiteY2" fmla="*/ 1329930 h 1329930"/>
                <a:gd name="connsiteX3" fmla="*/ 0 w 1990738"/>
                <a:gd name="connsiteY3" fmla="*/ 349797 h 13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738" h="1329930">
                  <a:moveTo>
                    <a:pt x="0" y="349797"/>
                  </a:moveTo>
                  <a:lnTo>
                    <a:pt x="1990738" y="0"/>
                  </a:lnTo>
                  <a:cubicBezTo>
                    <a:pt x="1979516" y="1063"/>
                    <a:pt x="1147350" y="1328867"/>
                    <a:pt x="1136128" y="1329930"/>
                  </a:cubicBezTo>
                  <a:lnTo>
                    <a:pt x="0" y="34979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43" name="Right Triangle 9"/>
            <p:cNvSpPr/>
            <p:nvPr/>
          </p:nvSpPr>
          <p:spPr>
            <a:xfrm rot="16826751">
              <a:off x="9900650" y="6124604"/>
              <a:ext cx="565815" cy="53439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4" name="Right Triangle 9"/>
            <p:cNvSpPr/>
            <p:nvPr/>
          </p:nvSpPr>
          <p:spPr>
            <a:xfrm rot="5873890">
              <a:off x="8946389" y="2425149"/>
              <a:ext cx="776285" cy="1040733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5" name="Right Triangle 9"/>
            <p:cNvSpPr/>
            <p:nvPr/>
          </p:nvSpPr>
          <p:spPr>
            <a:xfrm rot="9912503">
              <a:off x="11415821" y="221461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6" name="Right Triangle 9"/>
            <p:cNvSpPr/>
            <p:nvPr/>
          </p:nvSpPr>
          <p:spPr>
            <a:xfrm rot="7029743">
              <a:off x="9911130" y="603179"/>
              <a:ext cx="1147226" cy="5257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6920185"/>
                <a:gd name="connsiteY0" fmla="*/ 946243 h 1790959"/>
                <a:gd name="connsiteX1" fmla="*/ 6920184 w 6920185"/>
                <a:gd name="connsiteY1" fmla="*/ 1 h 1790959"/>
                <a:gd name="connsiteX2" fmla="*/ 655705 w 6920185"/>
                <a:gd name="connsiteY2" fmla="*/ 1790959 h 1790959"/>
                <a:gd name="connsiteX3" fmla="*/ 0 w 6920185"/>
                <a:gd name="connsiteY3" fmla="*/ 946243 h 17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0185" h="1790959">
                  <a:moveTo>
                    <a:pt x="0" y="946243"/>
                  </a:moveTo>
                  <a:cubicBezTo>
                    <a:pt x="515853" y="732932"/>
                    <a:pt x="6404331" y="213312"/>
                    <a:pt x="6920184" y="1"/>
                  </a:cubicBezTo>
                  <a:cubicBezTo>
                    <a:pt x="6908962" y="1064"/>
                    <a:pt x="666927" y="1789896"/>
                    <a:pt x="655705" y="1790959"/>
                  </a:cubicBezTo>
                  <a:lnTo>
                    <a:pt x="0" y="94624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7" name="Right Triangle 9"/>
            <p:cNvSpPr/>
            <p:nvPr/>
          </p:nvSpPr>
          <p:spPr>
            <a:xfrm rot="15514280">
              <a:off x="7317722" y="5047430"/>
              <a:ext cx="1517313" cy="20354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8" name="Right Triangle 9"/>
            <p:cNvSpPr/>
            <p:nvPr/>
          </p:nvSpPr>
          <p:spPr>
            <a:xfrm rot="18787309">
              <a:off x="5933073" y="5813470"/>
              <a:ext cx="1431481" cy="78511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9" name="Right Triangle 9"/>
            <p:cNvSpPr/>
            <p:nvPr/>
          </p:nvSpPr>
          <p:spPr>
            <a:xfrm rot="1388307">
              <a:off x="9081311" y="2089534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0" name="Right Triangle 9"/>
            <p:cNvSpPr/>
            <p:nvPr/>
          </p:nvSpPr>
          <p:spPr>
            <a:xfrm rot="13491637">
              <a:off x="8245479" y="4944620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1" name="Right Triangle 9"/>
            <p:cNvSpPr/>
            <p:nvPr/>
          </p:nvSpPr>
          <p:spPr>
            <a:xfrm rot="600095">
              <a:off x="9030017" y="1468435"/>
              <a:ext cx="219982" cy="29492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2" name="Right Triangle 9"/>
            <p:cNvSpPr/>
            <p:nvPr/>
          </p:nvSpPr>
          <p:spPr>
            <a:xfrm rot="4033879">
              <a:off x="7155898" y="339297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3" name="Right Triangle 9"/>
            <p:cNvSpPr/>
            <p:nvPr/>
          </p:nvSpPr>
          <p:spPr>
            <a:xfrm rot="327492">
              <a:off x="6491288" y="4806389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4" name="Right Triangle 9"/>
            <p:cNvSpPr/>
            <p:nvPr/>
          </p:nvSpPr>
          <p:spPr>
            <a:xfrm rot="327492">
              <a:off x="11517504" y="1473651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5" name="Right Triangle 9"/>
            <p:cNvSpPr/>
            <p:nvPr/>
          </p:nvSpPr>
          <p:spPr>
            <a:xfrm rot="16736933">
              <a:off x="7411949" y="4975283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6" name="Right Triangle 9"/>
            <p:cNvSpPr/>
            <p:nvPr/>
          </p:nvSpPr>
          <p:spPr>
            <a:xfrm rot="600095">
              <a:off x="8069644" y="2670752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57" name="Right Triangle 9"/>
            <p:cNvSpPr/>
            <p:nvPr/>
          </p:nvSpPr>
          <p:spPr>
            <a:xfrm rot="12348646">
              <a:off x="7741651" y="3401126"/>
              <a:ext cx="889381" cy="48779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8" name="Right Triangle 9"/>
            <p:cNvSpPr/>
            <p:nvPr/>
          </p:nvSpPr>
          <p:spPr>
            <a:xfrm rot="16826751">
              <a:off x="11597326" y="3072687"/>
              <a:ext cx="2229609" cy="109386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  <a:gd name="connsiteX0" fmla="*/ -1 w 4490292"/>
                <a:gd name="connsiteY0" fmla="*/ 1432874 h 2118422"/>
                <a:gd name="connsiteX1" fmla="*/ 1035563 w 4490292"/>
                <a:gd name="connsiteY1" fmla="*/ 0 h 2118422"/>
                <a:gd name="connsiteX2" fmla="*/ 4490266 w 4490292"/>
                <a:gd name="connsiteY2" fmla="*/ 2118422 h 2118422"/>
                <a:gd name="connsiteX3" fmla="*/ -1 w 4490292"/>
                <a:gd name="connsiteY3" fmla="*/ 1432874 h 2118422"/>
                <a:gd name="connsiteX0" fmla="*/ 0 w 4459621"/>
                <a:gd name="connsiteY0" fmla="*/ 2102663 h 2118422"/>
                <a:gd name="connsiteX1" fmla="*/ 1004892 w 4459621"/>
                <a:gd name="connsiteY1" fmla="*/ 0 h 2118422"/>
                <a:gd name="connsiteX2" fmla="*/ 4459595 w 4459621"/>
                <a:gd name="connsiteY2" fmla="*/ 2118422 h 2118422"/>
                <a:gd name="connsiteX3" fmla="*/ 0 w 4459621"/>
                <a:gd name="connsiteY3" fmla="*/ 2102663 h 211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621" h="2118422">
                  <a:moveTo>
                    <a:pt x="0" y="2102663"/>
                  </a:moveTo>
                  <a:lnTo>
                    <a:pt x="1004892" y="0"/>
                  </a:lnTo>
                  <a:cubicBezTo>
                    <a:pt x="993670" y="1063"/>
                    <a:pt x="4470817" y="2117359"/>
                    <a:pt x="4459595" y="2118422"/>
                  </a:cubicBezTo>
                  <a:lnTo>
                    <a:pt x="0" y="21026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63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459596" y="1427064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31804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012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76220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459596" y="3659312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331804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204012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76220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61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15680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3852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2024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60196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215680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63852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12024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860196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1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3150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35760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04012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47226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48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404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19836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675620" y="2996952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72263" y="3032919"/>
            <a:ext cx="1908175" cy="21240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1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57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2980267" y="1435946"/>
            <a:ext cx="8561917" cy="50122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LaTO LIGHT"/>
                <a:cs typeface="LaTO LIGHT"/>
              </a:defRPr>
            </a:lvl1pPr>
            <a:lvl2pPr marL="609585" indent="0">
              <a:buNone/>
              <a:defRPr sz="2400">
                <a:latin typeface="LaTO LIGHT"/>
                <a:cs typeface="LaTO LIGHT"/>
              </a:defRPr>
            </a:lvl2pPr>
            <a:lvl3pPr marL="1219170" indent="0">
              <a:buNone/>
              <a:defRPr sz="2400">
                <a:latin typeface="LaTO LIGHT"/>
                <a:cs typeface="LaTO LIGHT"/>
              </a:defRPr>
            </a:lvl3pPr>
            <a:lvl4pPr marL="1828754" indent="0">
              <a:buNone/>
              <a:defRPr sz="2400">
                <a:latin typeface="LaTO LIGHT"/>
                <a:cs typeface="LaTO LIGHT"/>
              </a:defRPr>
            </a:lvl4pPr>
            <a:lvl5pPr marL="2438339" indent="0">
              <a:buNone/>
              <a:defRPr sz="2400">
                <a:latin typeface="LaTO LIGHT"/>
                <a:cs typeface="LaT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980267" y="327716"/>
            <a:ext cx="8561917" cy="7196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33">
                <a:latin typeface="Roboto Black"/>
                <a:cs typeface="Roboto Black"/>
              </a:defRPr>
            </a:lvl1pPr>
            <a:lvl2pPr marL="609585" indent="0">
              <a:buNone/>
              <a:defRPr sz="3733">
                <a:latin typeface="Roboto Black"/>
                <a:cs typeface="Roboto Black"/>
              </a:defRPr>
            </a:lvl2pPr>
            <a:lvl3pPr marL="1219170" indent="0">
              <a:buNone/>
              <a:defRPr sz="3733">
                <a:latin typeface="Roboto Black"/>
                <a:cs typeface="Roboto Black"/>
              </a:defRPr>
            </a:lvl3pPr>
            <a:lvl4pPr marL="1828754" indent="0">
              <a:buNone/>
              <a:defRPr sz="3733">
                <a:latin typeface="Roboto Black"/>
                <a:cs typeface="Roboto Black"/>
              </a:defRPr>
            </a:lvl4pPr>
            <a:lvl5pPr marL="2438339" indent="0">
              <a:buNone/>
              <a:defRPr sz="3733"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436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034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860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7899170" y="1288982"/>
            <a:ext cx="7336062" cy="7726891"/>
            <a:chOff x="6256254" y="292422"/>
            <a:chExt cx="7336062" cy="7726891"/>
          </a:xfrm>
          <a:noFill/>
        </p:grpSpPr>
        <p:sp>
          <p:nvSpPr>
            <p:cNvPr id="18" name="Right Triangle 9"/>
            <p:cNvSpPr/>
            <p:nvPr/>
          </p:nvSpPr>
          <p:spPr>
            <a:xfrm rot="15514280">
              <a:off x="6970063" y="5459938"/>
              <a:ext cx="1419515" cy="128948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628350"/>
                <a:gd name="connsiteY0" fmla="*/ 639934 h 1447939"/>
                <a:gd name="connsiteX1" fmla="*/ 1547560 w 1628350"/>
                <a:gd name="connsiteY1" fmla="*/ 0 h 1447939"/>
                <a:gd name="connsiteX2" fmla="*/ 1627489 w 1628350"/>
                <a:gd name="connsiteY2" fmla="*/ 1447939 h 1447939"/>
                <a:gd name="connsiteX3" fmla="*/ 0 w 1628350"/>
                <a:gd name="connsiteY3" fmla="*/ 639934 h 1447939"/>
                <a:gd name="connsiteX0" fmla="*/ 0 w 1480922"/>
                <a:gd name="connsiteY0" fmla="*/ 2362411 h 2362411"/>
                <a:gd name="connsiteX1" fmla="*/ 1400132 w 1480922"/>
                <a:gd name="connsiteY1" fmla="*/ 0 h 2362411"/>
                <a:gd name="connsiteX2" fmla="*/ 1480061 w 1480922"/>
                <a:gd name="connsiteY2" fmla="*/ 1447939 h 2362411"/>
                <a:gd name="connsiteX3" fmla="*/ 0 w 1480922"/>
                <a:gd name="connsiteY3" fmla="*/ 2362411 h 2362411"/>
                <a:gd name="connsiteX0" fmla="*/ 0 w 1480234"/>
                <a:gd name="connsiteY0" fmla="*/ 1319344 h 1319344"/>
                <a:gd name="connsiteX1" fmla="*/ 966524 w 1480234"/>
                <a:gd name="connsiteY1" fmla="*/ 0 h 1319344"/>
                <a:gd name="connsiteX2" fmla="*/ 1480061 w 1480234"/>
                <a:gd name="connsiteY2" fmla="*/ 404872 h 1319344"/>
                <a:gd name="connsiteX3" fmla="*/ 0 w 1480234"/>
                <a:gd name="connsiteY3" fmla="*/ 1319344 h 1319344"/>
                <a:gd name="connsiteX0" fmla="*/ 0 w 1480126"/>
                <a:gd name="connsiteY0" fmla="*/ 937789 h 937789"/>
                <a:gd name="connsiteX1" fmla="*/ 75667 w 1480126"/>
                <a:gd name="connsiteY1" fmla="*/ 0 h 937789"/>
                <a:gd name="connsiteX2" fmla="*/ 1480061 w 1480126"/>
                <a:gd name="connsiteY2" fmla="*/ 23317 h 937789"/>
                <a:gd name="connsiteX3" fmla="*/ 0 w 1480126"/>
                <a:gd name="connsiteY3" fmla="*/ 937789 h 937789"/>
                <a:gd name="connsiteX0" fmla="*/ 0 w 1447813"/>
                <a:gd name="connsiteY0" fmla="*/ 940564 h 940564"/>
                <a:gd name="connsiteX1" fmla="*/ 75667 w 1447813"/>
                <a:gd name="connsiteY1" fmla="*/ 2775 h 940564"/>
                <a:gd name="connsiteX2" fmla="*/ 1447746 w 1447813"/>
                <a:gd name="connsiteY2" fmla="*/ 156 h 940564"/>
                <a:gd name="connsiteX3" fmla="*/ 0 w 1447813"/>
                <a:gd name="connsiteY3" fmla="*/ 940564 h 94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13" h="940564">
                  <a:moveTo>
                    <a:pt x="0" y="940564"/>
                  </a:moveTo>
                  <a:lnTo>
                    <a:pt x="75667" y="2775"/>
                  </a:lnTo>
                  <a:cubicBezTo>
                    <a:pt x="64445" y="3838"/>
                    <a:pt x="1458968" y="-907"/>
                    <a:pt x="1447746" y="156"/>
                  </a:cubicBezTo>
                  <a:lnTo>
                    <a:pt x="0" y="94056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9"/>
            <p:cNvSpPr/>
            <p:nvPr/>
          </p:nvSpPr>
          <p:spPr>
            <a:xfrm rot="16826751">
              <a:off x="11702672" y="2516957"/>
              <a:ext cx="1653148" cy="156133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20" name="Right Triangle 9"/>
            <p:cNvSpPr/>
            <p:nvPr/>
          </p:nvSpPr>
          <p:spPr>
            <a:xfrm rot="3864744">
              <a:off x="7951064" y="5016316"/>
              <a:ext cx="2000183" cy="336310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3289025"/>
                <a:gd name="connsiteY0" fmla="*/ 3112563 h 3957279"/>
                <a:gd name="connsiteX1" fmla="*/ 3289025 w 3289025"/>
                <a:gd name="connsiteY1" fmla="*/ 0 h 3957279"/>
                <a:gd name="connsiteX2" fmla="*/ 655705 w 3289025"/>
                <a:gd name="connsiteY2" fmla="*/ 3957279 h 3957279"/>
                <a:gd name="connsiteX3" fmla="*/ 0 w 3289025"/>
                <a:gd name="connsiteY3" fmla="*/ 3112563 h 39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025" h="3957279">
                  <a:moveTo>
                    <a:pt x="0" y="3112563"/>
                  </a:moveTo>
                  <a:lnTo>
                    <a:pt x="3289025" y="0"/>
                  </a:lnTo>
                  <a:cubicBezTo>
                    <a:pt x="3277803" y="1063"/>
                    <a:pt x="666927" y="3956216"/>
                    <a:pt x="655705" y="3957279"/>
                  </a:cubicBezTo>
                  <a:lnTo>
                    <a:pt x="0" y="31125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1" name="Right Triangle 9"/>
            <p:cNvSpPr/>
            <p:nvPr/>
          </p:nvSpPr>
          <p:spPr>
            <a:xfrm rot="18516916">
              <a:off x="9428530" y="1242471"/>
              <a:ext cx="3022888" cy="530468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974061 w 1974061"/>
                <a:gd name="connsiteY0" fmla="*/ 0 h 3464159"/>
                <a:gd name="connsiteX1" fmla="*/ 1329487 w 1974061"/>
                <a:gd name="connsiteY1" fmla="*/ 3464159 h 3464159"/>
                <a:gd name="connsiteX2" fmla="*/ 0 w 1974061"/>
                <a:gd name="connsiteY2" fmla="*/ 1624973 h 3464159"/>
                <a:gd name="connsiteX3" fmla="*/ 1974061 w 1974061"/>
                <a:gd name="connsiteY3" fmla="*/ 0 h 34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4061" h="3464159">
                  <a:moveTo>
                    <a:pt x="1974061" y="0"/>
                  </a:moveTo>
                  <a:lnTo>
                    <a:pt x="1329487" y="3464159"/>
                  </a:lnTo>
                  <a:lnTo>
                    <a:pt x="0" y="1624973"/>
                  </a:lnTo>
                  <a:lnTo>
                    <a:pt x="197406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2" name="Right Triangle 9"/>
            <p:cNvSpPr/>
            <p:nvPr/>
          </p:nvSpPr>
          <p:spPr>
            <a:xfrm rot="9372945">
              <a:off x="10559151" y="667036"/>
              <a:ext cx="1240106" cy="39615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747378 w 849966"/>
                <a:gd name="connsiteY0" fmla="*/ 0 h 1523427"/>
                <a:gd name="connsiteX1" fmla="*/ 849966 w 849966"/>
                <a:gd name="connsiteY1" fmla="*/ 1523427 h 1523427"/>
                <a:gd name="connsiteX2" fmla="*/ 0 w 849966"/>
                <a:gd name="connsiteY2" fmla="*/ 308777 h 1523427"/>
                <a:gd name="connsiteX3" fmla="*/ 747378 w 849966"/>
                <a:gd name="connsiteY3" fmla="*/ 0 h 1523427"/>
                <a:gd name="connsiteX0" fmla="*/ 747378 w 747378"/>
                <a:gd name="connsiteY0" fmla="*/ 0 h 936076"/>
                <a:gd name="connsiteX1" fmla="*/ 599517 w 747378"/>
                <a:gd name="connsiteY1" fmla="*/ 936076 h 936076"/>
                <a:gd name="connsiteX2" fmla="*/ 0 w 747378"/>
                <a:gd name="connsiteY2" fmla="*/ 308777 h 936076"/>
                <a:gd name="connsiteX3" fmla="*/ 747378 w 747378"/>
                <a:gd name="connsiteY3" fmla="*/ 0 h 936076"/>
                <a:gd name="connsiteX0" fmla="*/ 440102 w 440102"/>
                <a:gd name="connsiteY0" fmla="*/ 0 h 936076"/>
                <a:gd name="connsiteX1" fmla="*/ 292241 w 440102"/>
                <a:gd name="connsiteY1" fmla="*/ 936076 h 936076"/>
                <a:gd name="connsiteX2" fmla="*/ 0 w 440102"/>
                <a:gd name="connsiteY2" fmla="*/ 88493 h 936076"/>
                <a:gd name="connsiteX3" fmla="*/ 440102 w 440102"/>
                <a:gd name="connsiteY3" fmla="*/ 0 h 936076"/>
                <a:gd name="connsiteX0" fmla="*/ 1024450 w 1024450"/>
                <a:gd name="connsiteY0" fmla="*/ 144791 h 1080867"/>
                <a:gd name="connsiteX1" fmla="*/ 876589 w 1024450"/>
                <a:gd name="connsiteY1" fmla="*/ 1080867 h 1080867"/>
                <a:gd name="connsiteX2" fmla="*/ 0 w 1024450"/>
                <a:gd name="connsiteY2" fmla="*/ 0 h 1080867"/>
                <a:gd name="connsiteX3" fmla="*/ 1024450 w 1024450"/>
                <a:gd name="connsiteY3" fmla="*/ 144791 h 1080867"/>
                <a:gd name="connsiteX0" fmla="*/ 1024450 w 1024450"/>
                <a:gd name="connsiteY0" fmla="*/ 144791 h 1283588"/>
                <a:gd name="connsiteX1" fmla="*/ 876589 w 1024450"/>
                <a:gd name="connsiteY1" fmla="*/ 1080867 h 1283588"/>
                <a:gd name="connsiteX2" fmla="*/ 530451 w 1024450"/>
                <a:gd name="connsiteY2" fmla="*/ 1283579 h 1283588"/>
                <a:gd name="connsiteX3" fmla="*/ 0 w 1024450"/>
                <a:gd name="connsiteY3" fmla="*/ 0 h 1283588"/>
                <a:gd name="connsiteX4" fmla="*/ 1024450 w 1024450"/>
                <a:gd name="connsiteY4" fmla="*/ 144791 h 1283588"/>
                <a:gd name="connsiteX0" fmla="*/ 857971 w 876589"/>
                <a:gd name="connsiteY0" fmla="*/ 0 h 1293010"/>
                <a:gd name="connsiteX1" fmla="*/ 876589 w 876589"/>
                <a:gd name="connsiteY1" fmla="*/ 1090289 h 1293010"/>
                <a:gd name="connsiteX2" fmla="*/ 530451 w 876589"/>
                <a:gd name="connsiteY2" fmla="*/ 1293001 h 1293010"/>
                <a:gd name="connsiteX3" fmla="*/ 0 w 876589"/>
                <a:gd name="connsiteY3" fmla="*/ 9422 h 1293010"/>
                <a:gd name="connsiteX4" fmla="*/ 857971 w 876589"/>
                <a:gd name="connsiteY4" fmla="*/ 0 h 1293010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530451 w 1598506"/>
                <a:gd name="connsiteY2" fmla="*/ 1293001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787829 w 1598506"/>
                <a:gd name="connsiteY2" fmla="*/ 727355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46119 w 1598506"/>
                <a:gd name="connsiteY2" fmla="*/ 631780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18466 w 1598506"/>
                <a:gd name="connsiteY2" fmla="*/ 676183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818466 w 963139"/>
                <a:gd name="connsiteY2" fmla="*/ 676183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322328 w 963139"/>
                <a:gd name="connsiteY2" fmla="*/ 1031505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139" h="3076744">
                  <a:moveTo>
                    <a:pt x="857971" y="0"/>
                  </a:moveTo>
                  <a:lnTo>
                    <a:pt x="963139" y="3076744"/>
                  </a:lnTo>
                  <a:cubicBezTo>
                    <a:pt x="953703" y="3075132"/>
                    <a:pt x="331764" y="1033117"/>
                    <a:pt x="322328" y="1031505"/>
                  </a:cubicBezTo>
                  <a:lnTo>
                    <a:pt x="0" y="9422"/>
                  </a:lnTo>
                  <a:lnTo>
                    <a:pt x="85797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9"/>
            <p:cNvSpPr/>
            <p:nvPr/>
          </p:nvSpPr>
          <p:spPr>
            <a:xfrm rot="16736933">
              <a:off x="7957451" y="3899614"/>
              <a:ext cx="389311" cy="70485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4" name="Right Triangle 9"/>
            <p:cNvSpPr/>
            <p:nvPr/>
          </p:nvSpPr>
          <p:spPr>
            <a:xfrm rot="16842692">
              <a:off x="8140673" y="3118766"/>
              <a:ext cx="3700854" cy="476603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0 w 2789556"/>
                <a:gd name="connsiteY0" fmla="*/ 3645875 h 3645875"/>
                <a:gd name="connsiteX1" fmla="*/ 231449 w 2789556"/>
                <a:gd name="connsiteY1" fmla="*/ 0 h 3645875"/>
                <a:gd name="connsiteX2" fmla="*/ 2789556 w 2789556"/>
                <a:gd name="connsiteY2" fmla="*/ 3645875 h 3645875"/>
                <a:gd name="connsiteX3" fmla="*/ 0 w 2789556"/>
                <a:gd name="connsiteY3" fmla="*/ 3645875 h 3645875"/>
                <a:gd name="connsiteX0" fmla="*/ 0 w 2789556"/>
                <a:gd name="connsiteY0" fmla="*/ 3645875 h 3645875"/>
                <a:gd name="connsiteX1" fmla="*/ 200291 w 2789556"/>
                <a:gd name="connsiteY1" fmla="*/ 575499 h 3645875"/>
                <a:gd name="connsiteX2" fmla="*/ 231449 w 2789556"/>
                <a:gd name="connsiteY2" fmla="*/ 0 h 3645875"/>
                <a:gd name="connsiteX3" fmla="*/ 2789556 w 2789556"/>
                <a:gd name="connsiteY3" fmla="*/ 3645875 h 3645875"/>
                <a:gd name="connsiteX4" fmla="*/ 0 w 2789556"/>
                <a:gd name="connsiteY4" fmla="*/ 3645875 h 364587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16193 w 2874300"/>
                <a:gd name="connsiteY2" fmla="*/ 55710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61761 w 2874300"/>
                <a:gd name="connsiteY2" fmla="*/ 416004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4300" h="3701585">
                  <a:moveTo>
                    <a:pt x="84744" y="3701585"/>
                  </a:moveTo>
                  <a:lnTo>
                    <a:pt x="0" y="0"/>
                  </a:lnTo>
                  <a:lnTo>
                    <a:pt x="361761" y="416004"/>
                  </a:lnTo>
                  <a:lnTo>
                    <a:pt x="2874300" y="3701585"/>
                  </a:lnTo>
                  <a:lnTo>
                    <a:pt x="84744" y="37015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5" name="Right Triangle 9"/>
            <p:cNvSpPr/>
            <p:nvPr/>
          </p:nvSpPr>
          <p:spPr>
            <a:xfrm rot="600095">
              <a:off x="6516893" y="668217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6" name="Right Triangle 9"/>
            <p:cNvSpPr/>
            <p:nvPr/>
          </p:nvSpPr>
          <p:spPr>
            <a:xfrm rot="12339474">
              <a:off x="10790199" y="186114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7" name="Right Triangle 9"/>
            <p:cNvSpPr/>
            <p:nvPr/>
          </p:nvSpPr>
          <p:spPr>
            <a:xfrm rot="17042516">
              <a:off x="10347842" y="2679051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8" name="Right Triangle 9"/>
            <p:cNvSpPr/>
            <p:nvPr/>
          </p:nvSpPr>
          <p:spPr>
            <a:xfrm rot="6485821">
              <a:off x="9818495" y="2504417"/>
              <a:ext cx="209097" cy="15067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9"/>
            <p:cNvSpPr/>
            <p:nvPr/>
          </p:nvSpPr>
          <p:spPr>
            <a:xfrm rot="18779178">
              <a:off x="7983970" y="5398879"/>
              <a:ext cx="560019" cy="35225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0" name="Right Triangle 9"/>
            <p:cNvSpPr/>
            <p:nvPr/>
          </p:nvSpPr>
          <p:spPr>
            <a:xfrm rot="11869388">
              <a:off x="8598233" y="2110231"/>
              <a:ext cx="316288" cy="2889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1" name="Right Triangle 9"/>
            <p:cNvSpPr/>
            <p:nvPr/>
          </p:nvSpPr>
          <p:spPr>
            <a:xfrm rot="19451475">
              <a:off x="8136872" y="3337944"/>
              <a:ext cx="1521379" cy="269483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759006"/>
                <a:gd name="connsiteY0" fmla="*/ 0 h 1459402"/>
                <a:gd name="connsiteX1" fmla="*/ 1759006 w 1759006"/>
                <a:gd name="connsiteY1" fmla="*/ 1459402 h 1459402"/>
                <a:gd name="connsiteX2" fmla="*/ 0 w 1759006"/>
                <a:gd name="connsiteY2" fmla="*/ 1005574 h 1459402"/>
                <a:gd name="connsiteX3" fmla="*/ 1406101 w 1759006"/>
                <a:gd name="connsiteY3" fmla="*/ 0 h 1459402"/>
                <a:gd name="connsiteX0" fmla="*/ 1808778 w 1808778"/>
                <a:gd name="connsiteY0" fmla="*/ 0 h 1733165"/>
                <a:gd name="connsiteX1" fmla="*/ 1759006 w 1808778"/>
                <a:gd name="connsiteY1" fmla="*/ 1733165 h 1733165"/>
                <a:gd name="connsiteX2" fmla="*/ 0 w 1808778"/>
                <a:gd name="connsiteY2" fmla="*/ 1279337 h 1733165"/>
                <a:gd name="connsiteX3" fmla="*/ 1808778 w 1808778"/>
                <a:gd name="connsiteY3" fmla="*/ 0 h 1733165"/>
                <a:gd name="connsiteX0" fmla="*/ 1550525 w 1550525"/>
                <a:gd name="connsiteY0" fmla="*/ 0 h 2746459"/>
                <a:gd name="connsiteX1" fmla="*/ 1500753 w 1550525"/>
                <a:gd name="connsiteY1" fmla="*/ 1733165 h 2746459"/>
                <a:gd name="connsiteX2" fmla="*/ 0 w 1550525"/>
                <a:gd name="connsiteY2" fmla="*/ 2746459 h 2746459"/>
                <a:gd name="connsiteX3" fmla="*/ 1550525 w 1550525"/>
                <a:gd name="connsiteY3" fmla="*/ 0 h 274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0525" h="2746459">
                  <a:moveTo>
                    <a:pt x="1550525" y="0"/>
                  </a:moveTo>
                  <a:lnTo>
                    <a:pt x="1500753" y="1733165"/>
                  </a:lnTo>
                  <a:lnTo>
                    <a:pt x="0" y="2746459"/>
                  </a:lnTo>
                  <a:lnTo>
                    <a:pt x="155052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2" name="Right Triangle 9"/>
            <p:cNvSpPr/>
            <p:nvPr/>
          </p:nvSpPr>
          <p:spPr>
            <a:xfrm rot="17249741">
              <a:off x="9796488" y="4699826"/>
              <a:ext cx="3647602" cy="195785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7897807"/>
                <a:gd name="connsiteY0" fmla="*/ 3633787 h 3633788"/>
                <a:gd name="connsiteX1" fmla="*/ 4944403 w 7897807"/>
                <a:gd name="connsiteY1" fmla="*/ 0 h 3633788"/>
                <a:gd name="connsiteX2" fmla="*/ 7897777 w 7897807"/>
                <a:gd name="connsiteY2" fmla="*/ 2894478 h 3633788"/>
                <a:gd name="connsiteX3" fmla="*/ 0 w 7897807"/>
                <a:gd name="connsiteY3" fmla="*/ 3633787 h 363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7807" h="3633788">
                  <a:moveTo>
                    <a:pt x="0" y="3633787"/>
                  </a:moveTo>
                  <a:lnTo>
                    <a:pt x="4944403" y="0"/>
                  </a:lnTo>
                  <a:cubicBezTo>
                    <a:pt x="4933181" y="1063"/>
                    <a:pt x="7908999" y="2893415"/>
                    <a:pt x="7897777" y="2894478"/>
                  </a:cubicBezTo>
                  <a:lnTo>
                    <a:pt x="0" y="363378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3" name="Right Triangle 9"/>
            <p:cNvSpPr/>
            <p:nvPr/>
          </p:nvSpPr>
          <p:spPr>
            <a:xfrm rot="327492">
              <a:off x="11282716" y="2520228"/>
              <a:ext cx="675145" cy="63177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33" h="3775656">
                  <a:moveTo>
                    <a:pt x="1137569" y="1521111"/>
                  </a:moveTo>
                  <a:lnTo>
                    <a:pt x="0" y="-1"/>
                  </a:lnTo>
                  <a:lnTo>
                    <a:pt x="2685129" y="881177"/>
                  </a:lnTo>
                  <a:cubicBezTo>
                    <a:pt x="2673907" y="882240"/>
                    <a:pt x="5649725" y="3774592"/>
                    <a:pt x="5638503" y="3775655"/>
                  </a:cubicBezTo>
                  <a:lnTo>
                    <a:pt x="1137569" y="152111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4" name="Right Triangle 9"/>
            <p:cNvSpPr/>
            <p:nvPr/>
          </p:nvSpPr>
          <p:spPr>
            <a:xfrm rot="16842692">
              <a:off x="9062008" y="2868948"/>
              <a:ext cx="1855035" cy="292053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62121 w 648796"/>
                <a:gd name="connsiteY0" fmla="*/ 0 h 1518908"/>
                <a:gd name="connsiteX1" fmla="*/ 648796 w 648796"/>
                <a:gd name="connsiteY1" fmla="*/ 1518908 h 1518908"/>
                <a:gd name="connsiteX2" fmla="*/ 0 w 648796"/>
                <a:gd name="connsiteY2" fmla="*/ 213503 h 1518908"/>
                <a:gd name="connsiteX3" fmla="*/ 562121 w 648796"/>
                <a:gd name="connsiteY3" fmla="*/ 0 h 1518908"/>
                <a:gd name="connsiteX0" fmla="*/ 463109 w 648796"/>
                <a:gd name="connsiteY0" fmla="*/ 0 h 1485121"/>
                <a:gd name="connsiteX1" fmla="*/ 648796 w 648796"/>
                <a:gd name="connsiteY1" fmla="*/ 1485121 h 1485121"/>
                <a:gd name="connsiteX2" fmla="*/ 0 w 648796"/>
                <a:gd name="connsiteY2" fmla="*/ 179716 h 1485121"/>
                <a:gd name="connsiteX3" fmla="*/ 463109 w 648796"/>
                <a:gd name="connsiteY3" fmla="*/ 0 h 1485121"/>
                <a:gd name="connsiteX0" fmla="*/ 546603 w 648796"/>
                <a:gd name="connsiteY0" fmla="*/ 0 h 1561145"/>
                <a:gd name="connsiteX1" fmla="*/ 648796 w 648796"/>
                <a:gd name="connsiteY1" fmla="*/ 1561145 h 1561145"/>
                <a:gd name="connsiteX2" fmla="*/ 0 w 648796"/>
                <a:gd name="connsiteY2" fmla="*/ 255740 h 1561145"/>
                <a:gd name="connsiteX3" fmla="*/ 546603 w 648796"/>
                <a:gd name="connsiteY3" fmla="*/ 0 h 1561145"/>
                <a:gd name="connsiteX0" fmla="*/ 457609 w 559802"/>
                <a:gd name="connsiteY0" fmla="*/ 0 h 1561145"/>
                <a:gd name="connsiteX1" fmla="*/ 559802 w 559802"/>
                <a:gd name="connsiteY1" fmla="*/ 1561145 h 1561145"/>
                <a:gd name="connsiteX2" fmla="*/ 0 w 559802"/>
                <a:gd name="connsiteY2" fmla="*/ 208790 h 1561145"/>
                <a:gd name="connsiteX3" fmla="*/ 457609 w 559802"/>
                <a:gd name="connsiteY3" fmla="*/ 0 h 1561145"/>
                <a:gd name="connsiteX0" fmla="*/ 457609 w 1174767"/>
                <a:gd name="connsiteY0" fmla="*/ 919245 h 1128035"/>
                <a:gd name="connsiteX1" fmla="*/ 1174767 w 1174767"/>
                <a:gd name="connsiteY1" fmla="*/ 0 h 1128035"/>
                <a:gd name="connsiteX2" fmla="*/ 0 w 1174767"/>
                <a:gd name="connsiteY2" fmla="*/ 1128035 h 1128035"/>
                <a:gd name="connsiteX3" fmla="*/ 457609 w 1174767"/>
                <a:gd name="connsiteY3" fmla="*/ 919245 h 1128035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265963 w 1440730"/>
                <a:gd name="connsiteY2" fmla="*/ 1128035 h 2268263"/>
                <a:gd name="connsiteX3" fmla="*/ 0 w 1440730"/>
                <a:gd name="connsiteY3" fmla="*/ 2268263 h 2268263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143769 w 1440730"/>
                <a:gd name="connsiteY2" fmla="*/ 1158679 h 2268263"/>
                <a:gd name="connsiteX3" fmla="*/ 0 w 1440730"/>
                <a:gd name="connsiteY3" fmla="*/ 2268263 h 22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730" h="2268263">
                  <a:moveTo>
                    <a:pt x="0" y="2268263"/>
                  </a:moveTo>
                  <a:lnTo>
                    <a:pt x="1440730" y="0"/>
                  </a:lnTo>
                  <a:lnTo>
                    <a:pt x="143769" y="1158679"/>
                  </a:lnTo>
                  <a:lnTo>
                    <a:pt x="0" y="22682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5" name="Right Triangle 9"/>
            <p:cNvSpPr/>
            <p:nvPr/>
          </p:nvSpPr>
          <p:spPr>
            <a:xfrm rot="16842692">
              <a:off x="9154899" y="4253301"/>
              <a:ext cx="2422188" cy="36896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01021 w 1985640"/>
                <a:gd name="connsiteY0" fmla="*/ 0 h 1864310"/>
                <a:gd name="connsiteX1" fmla="*/ 1985640 w 1985640"/>
                <a:gd name="connsiteY1" fmla="*/ 1864310 h 1864310"/>
                <a:gd name="connsiteX2" fmla="*/ 0 w 1985640"/>
                <a:gd name="connsiteY2" fmla="*/ 58897 h 1864310"/>
                <a:gd name="connsiteX3" fmla="*/ 501021 w 1985640"/>
                <a:gd name="connsiteY3" fmla="*/ 0 h 1864310"/>
                <a:gd name="connsiteX0" fmla="*/ 752477 w 1985640"/>
                <a:gd name="connsiteY0" fmla="*/ 36586 h 1805413"/>
                <a:gd name="connsiteX1" fmla="*/ 1985640 w 1985640"/>
                <a:gd name="connsiteY1" fmla="*/ 1805413 h 1805413"/>
                <a:gd name="connsiteX2" fmla="*/ 0 w 1985640"/>
                <a:gd name="connsiteY2" fmla="*/ 0 h 1805413"/>
                <a:gd name="connsiteX3" fmla="*/ 752477 w 1985640"/>
                <a:gd name="connsiteY3" fmla="*/ 36586 h 1805413"/>
                <a:gd name="connsiteX0" fmla="*/ 723441 w 1956604"/>
                <a:gd name="connsiteY0" fmla="*/ 0 h 1768827"/>
                <a:gd name="connsiteX1" fmla="*/ 1956604 w 1956604"/>
                <a:gd name="connsiteY1" fmla="*/ 1768827 h 1768827"/>
                <a:gd name="connsiteX2" fmla="*/ 0 w 1956604"/>
                <a:gd name="connsiteY2" fmla="*/ 1350762 h 1768827"/>
                <a:gd name="connsiteX3" fmla="*/ 723441 w 1956604"/>
                <a:gd name="connsiteY3" fmla="*/ 0 h 1768827"/>
                <a:gd name="connsiteX0" fmla="*/ 0 w 1233163"/>
                <a:gd name="connsiteY0" fmla="*/ 0 h 2436189"/>
                <a:gd name="connsiteX1" fmla="*/ 1233163 w 1233163"/>
                <a:gd name="connsiteY1" fmla="*/ 1768827 h 2436189"/>
                <a:gd name="connsiteX2" fmla="*/ 264880 w 1233163"/>
                <a:gd name="connsiteY2" fmla="*/ 2436189 h 2436189"/>
                <a:gd name="connsiteX3" fmla="*/ 0 w 1233163"/>
                <a:gd name="connsiteY3" fmla="*/ 0 h 2436189"/>
                <a:gd name="connsiteX0" fmla="*/ 648050 w 1881213"/>
                <a:gd name="connsiteY0" fmla="*/ 0 h 3022967"/>
                <a:gd name="connsiteX1" fmla="*/ 1881213 w 1881213"/>
                <a:gd name="connsiteY1" fmla="*/ 1768827 h 3022967"/>
                <a:gd name="connsiteX2" fmla="*/ 0 w 1881213"/>
                <a:gd name="connsiteY2" fmla="*/ 3022967 h 3022967"/>
                <a:gd name="connsiteX3" fmla="*/ 648050 w 1881213"/>
                <a:gd name="connsiteY3" fmla="*/ 0 h 3022967"/>
                <a:gd name="connsiteX0" fmla="*/ 572411 w 1881213"/>
                <a:gd name="connsiteY0" fmla="*/ 0 h 2865611"/>
                <a:gd name="connsiteX1" fmla="*/ 1881213 w 1881213"/>
                <a:gd name="connsiteY1" fmla="*/ 1611471 h 2865611"/>
                <a:gd name="connsiteX2" fmla="*/ 0 w 1881213"/>
                <a:gd name="connsiteY2" fmla="*/ 2865611 h 2865611"/>
                <a:gd name="connsiteX3" fmla="*/ 572411 w 1881213"/>
                <a:gd name="connsiteY3" fmla="*/ 0 h 286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213" h="2865611">
                  <a:moveTo>
                    <a:pt x="572411" y="0"/>
                  </a:moveTo>
                  <a:lnTo>
                    <a:pt x="1881213" y="1611471"/>
                  </a:lnTo>
                  <a:lnTo>
                    <a:pt x="0" y="2865611"/>
                  </a:lnTo>
                  <a:lnTo>
                    <a:pt x="57241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5"/>
            <p:cNvSpPr/>
            <p:nvPr/>
          </p:nvSpPr>
          <p:spPr>
            <a:xfrm rot="10297253">
              <a:off x="8883977" y="4039220"/>
              <a:ext cx="2110226" cy="1751455"/>
            </a:xfrm>
            <a:custGeom>
              <a:avLst/>
              <a:gdLst>
                <a:gd name="connsiteX0" fmla="*/ 0 w 1064832"/>
                <a:gd name="connsiteY0" fmla="*/ 906332 h 906332"/>
                <a:gd name="connsiteX1" fmla="*/ 0 w 1064832"/>
                <a:gd name="connsiteY1" fmla="*/ 0 h 906332"/>
                <a:gd name="connsiteX2" fmla="*/ 1064832 w 1064832"/>
                <a:gd name="connsiteY2" fmla="*/ 906332 h 906332"/>
                <a:gd name="connsiteX3" fmla="*/ 0 w 1064832"/>
                <a:gd name="connsiteY3" fmla="*/ 906332 h 906332"/>
                <a:gd name="connsiteX0" fmla="*/ 0 w 1645857"/>
                <a:gd name="connsiteY0" fmla="*/ 1277807 h 1277807"/>
                <a:gd name="connsiteX1" fmla="*/ 581025 w 1645857"/>
                <a:gd name="connsiteY1" fmla="*/ 0 h 1277807"/>
                <a:gd name="connsiteX2" fmla="*/ 1645857 w 1645857"/>
                <a:gd name="connsiteY2" fmla="*/ 906332 h 1277807"/>
                <a:gd name="connsiteX3" fmla="*/ 0 w 1645857"/>
                <a:gd name="connsiteY3" fmla="*/ 1277807 h 1277807"/>
                <a:gd name="connsiteX0" fmla="*/ 0 w 1645857"/>
                <a:gd name="connsiteY0" fmla="*/ 992057 h 992057"/>
                <a:gd name="connsiteX1" fmla="*/ 904875 w 1645857"/>
                <a:gd name="connsiteY1" fmla="*/ 0 h 992057"/>
                <a:gd name="connsiteX2" fmla="*/ 1645857 w 1645857"/>
                <a:gd name="connsiteY2" fmla="*/ 620582 h 992057"/>
                <a:gd name="connsiteX3" fmla="*/ 0 w 1645857"/>
                <a:gd name="connsiteY3" fmla="*/ 992057 h 992057"/>
                <a:gd name="connsiteX0" fmla="*/ 0 w 1645857"/>
                <a:gd name="connsiteY0" fmla="*/ 1272567 h 1272567"/>
                <a:gd name="connsiteX1" fmla="*/ 830659 w 1645857"/>
                <a:gd name="connsiteY1" fmla="*/ 0 h 1272567"/>
                <a:gd name="connsiteX2" fmla="*/ 1645857 w 1645857"/>
                <a:gd name="connsiteY2" fmla="*/ 901092 h 1272567"/>
                <a:gd name="connsiteX3" fmla="*/ 0 w 1645857"/>
                <a:gd name="connsiteY3" fmla="*/ 1272567 h 1272567"/>
                <a:gd name="connsiteX0" fmla="*/ 0 w 1285146"/>
                <a:gd name="connsiteY0" fmla="*/ 1961131 h 1961131"/>
                <a:gd name="connsiteX1" fmla="*/ 469948 w 1285146"/>
                <a:gd name="connsiteY1" fmla="*/ 0 h 1961131"/>
                <a:gd name="connsiteX2" fmla="*/ 1285146 w 1285146"/>
                <a:gd name="connsiteY2" fmla="*/ 901092 h 1961131"/>
                <a:gd name="connsiteX3" fmla="*/ 0 w 1285146"/>
                <a:gd name="connsiteY3" fmla="*/ 1961131 h 1961131"/>
                <a:gd name="connsiteX0" fmla="*/ 416798 w 1701944"/>
                <a:gd name="connsiteY0" fmla="*/ 1562216 h 1562216"/>
                <a:gd name="connsiteX1" fmla="*/ 0 w 1701944"/>
                <a:gd name="connsiteY1" fmla="*/ 0 h 1562216"/>
                <a:gd name="connsiteX2" fmla="*/ 1701944 w 1701944"/>
                <a:gd name="connsiteY2" fmla="*/ 502177 h 1562216"/>
                <a:gd name="connsiteX3" fmla="*/ 416798 w 1701944"/>
                <a:gd name="connsiteY3" fmla="*/ 1562216 h 1562216"/>
                <a:gd name="connsiteX0" fmla="*/ 416798 w 1806630"/>
                <a:gd name="connsiteY0" fmla="*/ 1901491 h 1901491"/>
                <a:gd name="connsiteX1" fmla="*/ 0 w 1806630"/>
                <a:gd name="connsiteY1" fmla="*/ 339275 h 1901491"/>
                <a:gd name="connsiteX2" fmla="*/ 1806630 w 1806630"/>
                <a:gd name="connsiteY2" fmla="*/ 0 h 1901491"/>
                <a:gd name="connsiteX3" fmla="*/ 416798 w 1806630"/>
                <a:gd name="connsiteY3" fmla="*/ 1901491 h 1901491"/>
                <a:gd name="connsiteX0" fmla="*/ 416798 w 1888664"/>
                <a:gd name="connsiteY0" fmla="*/ 1870152 h 1870152"/>
                <a:gd name="connsiteX1" fmla="*/ 0 w 1888664"/>
                <a:gd name="connsiteY1" fmla="*/ 307936 h 1870152"/>
                <a:gd name="connsiteX2" fmla="*/ 1888664 w 1888664"/>
                <a:gd name="connsiteY2" fmla="*/ 0 h 1870152"/>
                <a:gd name="connsiteX3" fmla="*/ 416798 w 1888664"/>
                <a:gd name="connsiteY3" fmla="*/ 1870152 h 1870152"/>
                <a:gd name="connsiteX0" fmla="*/ 1202078 w 2673944"/>
                <a:gd name="connsiteY0" fmla="*/ 1870152 h 1870152"/>
                <a:gd name="connsiteX1" fmla="*/ 0 w 2673944"/>
                <a:gd name="connsiteY1" fmla="*/ 606263 h 1870152"/>
                <a:gd name="connsiteX2" fmla="*/ 2673944 w 2673944"/>
                <a:gd name="connsiteY2" fmla="*/ 0 h 1870152"/>
                <a:gd name="connsiteX3" fmla="*/ 1202078 w 2673944"/>
                <a:gd name="connsiteY3" fmla="*/ 1870152 h 1870152"/>
                <a:gd name="connsiteX0" fmla="*/ 1202078 w 2667882"/>
                <a:gd name="connsiteY0" fmla="*/ 2025090 h 2025090"/>
                <a:gd name="connsiteX1" fmla="*/ 0 w 2667882"/>
                <a:gd name="connsiteY1" fmla="*/ 761201 h 2025090"/>
                <a:gd name="connsiteX2" fmla="*/ 2667882 w 2667882"/>
                <a:gd name="connsiteY2" fmla="*/ 0 h 2025090"/>
                <a:gd name="connsiteX3" fmla="*/ 1202078 w 2667882"/>
                <a:gd name="connsiteY3" fmla="*/ 2025090 h 2025090"/>
                <a:gd name="connsiteX0" fmla="*/ 1276369 w 2667882"/>
                <a:gd name="connsiteY0" fmla="*/ 1978266 h 1978266"/>
                <a:gd name="connsiteX1" fmla="*/ 0 w 2667882"/>
                <a:gd name="connsiteY1" fmla="*/ 761201 h 1978266"/>
                <a:gd name="connsiteX2" fmla="*/ 2667882 w 2667882"/>
                <a:gd name="connsiteY2" fmla="*/ 0 h 1978266"/>
                <a:gd name="connsiteX3" fmla="*/ 1276369 w 2667882"/>
                <a:gd name="connsiteY3" fmla="*/ 1978266 h 1978266"/>
                <a:gd name="connsiteX0" fmla="*/ 1234805 w 2667882"/>
                <a:gd name="connsiteY0" fmla="*/ 1933633 h 1933633"/>
                <a:gd name="connsiteX1" fmla="*/ 0 w 2667882"/>
                <a:gd name="connsiteY1" fmla="*/ 761201 h 1933633"/>
                <a:gd name="connsiteX2" fmla="*/ 2667882 w 2667882"/>
                <a:gd name="connsiteY2" fmla="*/ 0 h 1933633"/>
                <a:gd name="connsiteX3" fmla="*/ 1234805 w 2667882"/>
                <a:gd name="connsiteY3" fmla="*/ 1933633 h 1933633"/>
                <a:gd name="connsiteX0" fmla="*/ 1457387 w 2890464"/>
                <a:gd name="connsiteY0" fmla="*/ 1933633 h 1933633"/>
                <a:gd name="connsiteX1" fmla="*/ 0 w 2890464"/>
                <a:gd name="connsiteY1" fmla="*/ 834321 h 1933633"/>
                <a:gd name="connsiteX2" fmla="*/ 2890464 w 2890464"/>
                <a:gd name="connsiteY2" fmla="*/ 0 h 1933633"/>
                <a:gd name="connsiteX3" fmla="*/ 1457387 w 2890464"/>
                <a:gd name="connsiteY3" fmla="*/ 1933633 h 1933633"/>
                <a:gd name="connsiteX0" fmla="*/ 1457387 w 2147333"/>
                <a:gd name="connsiteY0" fmla="*/ 1725376 h 1725376"/>
                <a:gd name="connsiteX1" fmla="*/ 0 w 2147333"/>
                <a:gd name="connsiteY1" fmla="*/ 626064 h 1725376"/>
                <a:gd name="connsiteX2" fmla="*/ 2147333 w 2147333"/>
                <a:gd name="connsiteY2" fmla="*/ 0 h 1725376"/>
                <a:gd name="connsiteX3" fmla="*/ 1457387 w 2147333"/>
                <a:gd name="connsiteY3" fmla="*/ 1725376 h 1725376"/>
                <a:gd name="connsiteX0" fmla="*/ 1457387 w 2101313"/>
                <a:gd name="connsiteY0" fmla="*/ 1674388 h 1674388"/>
                <a:gd name="connsiteX1" fmla="*/ 0 w 2101313"/>
                <a:gd name="connsiteY1" fmla="*/ 575076 h 1674388"/>
                <a:gd name="connsiteX2" fmla="*/ 2101313 w 2101313"/>
                <a:gd name="connsiteY2" fmla="*/ 0 h 1674388"/>
                <a:gd name="connsiteX3" fmla="*/ 1457387 w 2101313"/>
                <a:gd name="connsiteY3" fmla="*/ 1674388 h 1674388"/>
                <a:gd name="connsiteX0" fmla="*/ 1457387 w 2122935"/>
                <a:gd name="connsiteY0" fmla="*/ 1690459 h 1690459"/>
                <a:gd name="connsiteX1" fmla="*/ 0 w 2122935"/>
                <a:gd name="connsiteY1" fmla="*/ 591147 h 1690459"/>
                <a:gd name="connsiteX2" fmla="*/ 2122935 w 2122935"/>
                <a:gd name="connsiteY2" fmla="*/ 0 h 1690459"/>
                <a:gd name="connsiteX3" fmla="*/ 1457387 w 2122935"/>
                <a:gd name="connsiteY3" fmla="*/ 1690459 h 1690459"/>
                <a:gd name="connsiteX0" fmla="*/ 1531973 w 2122935"/>
                <a:gd name="connsiteY0" fmla="*/ 1576283 h 1576283"/>
                <a:gd name="connsiteX1" fmla="*/ 0 w 2122935"/>
                <a:gd name="connsiteY1" fmla="*/ 591147 h 1576283"/>
                <a:gd name="connsiteX2" fmla="*/ 2122935 w 2122935"/>
                <a:gd name="connsiteY2" fmla="*/ 0 h 1576283"/>
                <a:gd name="connsiteX3" fmla="*/ 1531973 w 2122935"/>
                <a:gd name="connsiteY3" fmla="*/ 1576283 h 1576283"/>
                <a:gd name="connsiteX0" fmla="*/ 1531973 w 2110226"/>
                <a:gd name="connsiteY0" fmla="*/ 1751455 h 1751455"/>
                <a:gd name="connsiteX1" fmla="*/ 0 w 2110226"/>
                <a:gd name="connsiteY1" fmla="*/ 766319 h 1751455"/>
                <a:gd name="connsiteX2" fmla="*/ 2110226 w 2110226"/>
                <a:gd name="connsiteY2" fmla="*/ 0 h 1751455"/>
                <a:gd name="connsiteX3" fmla="*/ 1531973 w 2110226"/>
                <a:gd name="connsiteY3" fmla="*/ 1751455 h 175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226" h="1751455">
                  <a:moveTo>
                    <a:pt x="1531973" y="1751455"/>
                  </a:moveTo>
                  <a:lnTo>
                    <a:pt x="0" y="766319"/>
                  </a:lnTo>
                  <a:lnTo>
                    <a:pt x="2110226" y="0"/>
                  </a:lnTo>
                  <a:lnTo>
                    <a:pt x="1531973" y="175145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7" name="Right Triangle 9"/>
            <p:cNvSpPr/>
            <p:nvPr/>
          </p:nvSpPr>
          <p:spPr>
            <a:xfrm rot="15478741">
              <a:off x="8933977" y="5183323"/>
              <a:ext cx="2272683" cy="339929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648840"/>
                <a:gd name="connsiteY0" fmla="*/ 0 h 1643327"/>
                <a:gd name="connsiteX1" fmla="*/ 2648840 w 2648840"/>
                <a:gd name="connsiteY1" fmla="*/ 1643326 h 1643327"/>
                <a:gd name="connsiteX2" fmla="*/ 0 w 2648840"/>
                <a:gd name="connsiteY2" fmla="*/ 1027386 h 1643327"/>
                <a:gd name="connsiteX3" fmla="*/ 1400810 w 2648840"/>
                <a:gd name="connsiteY3" fmla="*/ 0 h 1643327"/>
                <a:gd name="connsiteX0" fmla="*/ 1257479 w 2648840"/>
                <a:gd name="connsiteY0" fmla="*/ 0 h 1821051"/>
                <a:gd name="connsiteX1" fmla="*/ 2648840 w 2648840"/>
                <a:gd name="connsiteY1" fmla="*/ 1821051 h 1821051"/>
                <a:gd name="connsiteX2" fmla="*/ 0 w 2648840"/>
                <a:gd name="connsiteY2" fmla="*/ 1205111 h 1821051"/>
                <a:gd name="connsiteX3" fmla="*/ 1257479 w 2648840"/>
                <a:gd name="connsiteY3" fmla="*/ 0 h 1821051"/>
                <a:gd name="connsiteX0" fmla="*/ 2076175 w 3467536"/>
                <a:gd name="connsiteY0" fmla="*/ 0 h 2763257"/>
                <a:gd name="connsiteX1" fmla="*/ 3467536 w 3467536"/>
                <a:gd name="connsiteY1" fmla="*/ 1821051 h 2763257"/>
                <a:gd name="connsiteX2" fmla="*/ 0 w 3467536"/>
                <a:gd name="connsiteY2" fmla="*/ 2763257 h 2763257"/>
                <a:gd name="connsiteX3" fmla="*/ 2076175 w 3467536"/>
                <a:gd name="connsiteY3" fmla="*/ 0 h 2763257"/>
                <a:gd name="connsiteX0" fmla="*/ 2076175 w 3776940"/>
                <a:gd name="connsiteY0" fmla="*/ 0 h 2763257"/>
                <a:gd name="connsiteX1" fmla="*/ 3776940 w 3776940"/>
                <a:gd name="connsiteY1" fmla="*/ 1218855 h 2763257"/>
                <a:gd name="connsiteX2" fmla="*/ 0 w 3776940"/>
                <a:gd name="connsiteY2" fmla="*/ 2763257 h 2763257"/>
                <a:gd name="connsiteX3" fmla="*/ 2076175 w 3776940"/>
                <a:gd name="connsiteY3" fmla="*/ 0 h 2763257"/>
                <a:gd name="connsiteX0" fmla="*/ 2076175 w 2247290"/>
                <a:gd name="connsiteY0" fmla="*/ 0 h 2763257"/>
                <a:gd name="connsiteX1" fmla="*/ 2247290 w 2247290"/>
                <a:gd name="connsiteY1" fmla="*/ 904456 h 2763257"/>
                <a:gd name="connsiteX2" fmla="*/ 0 w 2247290"/>
                <a:gd name="connsiteY2" fmla="*/ 2763257 h 2763257"/>
                <a:gd name="connsiteX3" fmla="*/ 2076175 w 2247290"/>
                <a:gd name="connsiteY3" fmla="*/ 0 h 2763257"/>
                <a:gd name="connsiteX0" fmla="*/ 2591073 w 2762188"/>
                <a:gd name="connsiteY0" fmla="*/ 0 h 4170951"/>
                <a:gd name="connsiteX1" fmla="*/ 2762188 w 2762188"/>
                <a:gd name="connsiteY1" fmla="*/ 904456 h 4170951"/>
                <a:gd name="connsiteX2" fmla="*/ 0 w 2762188"/>
                <a:gd name="connsiteY2" fmla="*/ 4170951 h 4170951"/>
                <a:gd name="connsiteX3" fmla="*/ 2591073 w 2762188"/>
                <a:gd name="connsiteY3" fmla="*/ 0 h 4170951"/>
                <a:gd name="connsiteX0" fmla="*/ 2340735 w 2762188"/>
                <a:gd name="connsiteY0" fmla="*/ 0 h 3952497"/>
                <a:gd name="connsiteX1" fmla="*/ 2762188 w 2762188"/>
                <a:gd name="connsiteY1" fmla="*/ 686002 h 3952497"/>
                <a:gd name="connsiteX2" fmla="*/ 0 w 2762188"/>
                <a:gd name="connsiteY2" fmla="*/ 3952497 h 3952497"/>
                <a:gd name="connsiteX3" fmla="*/ 2340735 w 2762188"/>
                <a:gd name="connsiteY3" fmla="*/ 0 h 3952497"/>
                <a:gd name="connsiteX0" fmla="*/ 2340735 w 2642536"/>
                <a:gd name="connsiteY0" fmla="*/ 0 h 3952497"/>
                <a:gd name="connsiteX1" fmla="*/ 2642536 w 2642536"/>
                <a:gd name="connsiteY1" fmla="*/ 875668 h 3952497"/>
                <a:gd name="connsiteX2" fmla="*/ 0 w 2642536"/>
                <a:gd name="connsiteY2" fmla="*/ 3952497 h 3952497"/>
                <a:gd name="connsiteX3" fmla="*/ 2340735 w 2642536"/>
                <a:gd name="connsiteY3" fmla="*/ 0 h 395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536" h="3952497">
                  <a:moveTo>
                    <a:pt x="2340735" y="0"/>
                  </a:moveTo>
                  <a:lnTo>
                    <a:pt x="2642536" y="875668"/>
                  </a:lnTo>
                  <a:lnTo>
                    <a:pt x="0" y="3952497"/>
                  </a:lnTo>
                  <a:lnTo>
                    <a:pt x="234073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9"/>
            <p:cNvSpPr/>
            <p:nvPr/>
          </p:nvSpPr>
          <p:spPr>
            <a:xfrm rot="20566087">
              <a:off x="8791870" y="4446370"/>
              <a:ext cx="2079929" cy="122619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-1 w 6935635"/>
                <a:gd name="connsiteY0" fmla="*/ 5927577 h 8182122"/>
                <a:gd name="connsiteX1" fmla="*/ 6935638 w 6935635"/>
                <a:gd name="connsiteY1" fmla="*/ -2 h 8182122"/>
                <a:gd name="connsiteX2" fmla="*/ 1547559 w 6935635"/>
                <a:gd name="connsiteY2" fmla="*/ 5287643 h 8182122"/>
                <a:gd name="connsiteX3" fmla="*/ 4500933 w 6935635"/>
                <a:gd name="connsiteY3" fmla="*/ 8182121 h 8182122"/>
                <a:gd name="connsiteX4" fmla="*/ -1 w 6935635"/>
                <a:gd name="connsiteY4" fmla="*/ 5927577 h 8182122"/>
                <a:gd name="connsiteX0" fmla="*/ -1 w 7455171"/>
                <a:gd name="connsiteY0" fmla="*/ 5927577 h 8182122"/>
                <a:gd name="connsiteX1" fmla="*/ 6935638 w 7455171"/>
                <a:gd name="connsiteY1" fmla="*/ -2 h 8182122"/>
                <a:gd name="connsiteX2" fmla="*/ 7455172 w 7455171"/>
                <a:gd name="connsiteY2" fmla="*/ 5108847 h 8182122"/>
                <a:gd name="connsiteX3" fmla="*/ 4500933 w 7455171"/>
                <a:gd name="connsiteY3" fmla="*/ 8182121 h 8182122"/>
                <a:gd name="connsiteX4" fmla="*/ -1 w 7455171"/>
                <a:gd name="connsiteY4" fmla="*/ 5927577 h 8182122"/>
                <a:gd name="connsiteX0" fmla="*/ 2 w 19876589"/>
                <a:gd name="connsiteY0" fmla="*/ 1919113 h 8182122"/>
                <a:gd name="connsiteX1" fmla="*/ 19357056 w 19876589"/>
                <a:gd name="connsiteY1" fmla="*/ -2 h 8182122"/>
                <a:gd name="connsiteX2" fmla="*/ 19876590 w 19876589"/>
                <a:gd name="connsiteY2" fmla="*/ 5108847 h 8182122"/>
                <a:gd name="connsiteX3" fmla="*/ 16922351 w 19876589"/>
                <a:gd name="connsiteY3" fmla="*/ 8182121 h 8182122"/>
                <a:gd name="connsiteX4" fmla="*/ 2 w 19876589"/>
                <a:gd name="connsiteY4" fmla="*/ 1919113 h 8182122"/>
                <a:gd name="connsiteX0" fmla="*/ 2 w 21980830"/>
                <a:gd name="connsiteY0" fmla="*/ 1919113 h 17648657"/>
                <a:gd name="connsiteX1" fmla="*/ 19357056 w 21980830"/>
                <a:gd name="connsiteY1" fmla="*/ -2 h 17648657"/>
                <a:gd name="connsiteX2" fmla="*/ 19876590 w 21980830"/>
                <a:gd name="connsiteY2" fmla="*/ 5108847 h 17648657"/>
                <a:gd name="connsiteX3" fmla="*/ 21980789 w 21980830"/>
                <a:gd name="connsiteY3" fmla="*/ 17648659 h 17648657"/>
                <a:gd name="connsiteX4" fmla="*/ 2 w 21980830"/>
                <a:gd name="connsiteY4" fmla="*/ 1919113 h 17648657"/>
                <a:gd name="connsiteX0" fmla="*/ 0 w 9479362"/>
                <a:gd name="connsiteY0" fmla="*/ 939033 h 17648657"/>
                <a:gd name="connsiteX1" fmla="*/ 6855588 w 9479362"/>
                <a:gd name="connsiteY1" fmla="*/ -2 h 17648657"/>
                <a:gd name="connsiteX2" fmla="*/ 7375122 w 9479362"/>
                <a:gd name="connsiteY2" fmla="*/ 5108847 h 17648657"/>
                <a:gd name="connsiteX3" fmla="*/ 9479321 w 9479362"/>
                <a:gd name="connsiteY3" fmla="*/ 17648659 h 17648657"/>
                <a:gd name="connsiteX4" fmla="*/ 0 w 9479362"/>
                <a:gd name="connsiteY4" fmla="*/ 939033 h 17648657"/>
                <a:gd name="connsiteX0" fmla="*/ 1 w 9759708"/>
                <a:gd name="connsiteY0" fmla="*/ 817206 h 17648657"/>
                <a:gd name="connsiteX1" fmla="*/ 7135934 w 9759708"/>
                <a:gd name="connsiteY1" fmla="*/ -2 h 17648657"/>
                <a:gd name="connsiteX2" fmla="*/ 7655468 w 9759708"/>
                <a:gd name="connsiteY2" fmla="*/ 5108847 h 17648657"/>
                <a:gd name="connsiteX3" fmla="*/ 9759667 w 9759708"/>
                <a:gd name="connsiteY3" fmla="*/ 17648659 h 17648657"/>
                <a:gd name="connsiteX4" fmla="*/ 1 w 9759708"/>
                <a:gd name="connsiteY4" fmla="*/ 817206 h 17648657"/>
                <a:gd name="connsiteX0" fmla="*/ 1 w 13455019"/>
                <a:gd name="connsiteY0" fmla="*/ 6076130 h 17648657"/>
                <a:gd name="connsiteX1" fmla="*/ 10831245 w 13455019"/>
                <a:gd name="connsiteY1" fmla="*/ -2 h 17648657"/>
                <a:gd name="connsiteX2" fmla="*/ 11350779 w 13455019"/>
                <a:gd name="connsiteY2" fmla="*/ 5108847 h 17648657"/>
                <a:gd name="connsiteX3" fmla="*/ 13454978 w 13455019"/>
                <a:gd name="connsiteY3" fmla="*/ 17648659 h 17648657"/>
                <a:gd name="connsiteX4" fmla="*/ 1 w 13455019"/>
                <a:gd name="connsiteY4" fmla="*/ 6076130 h 17648657"/>
                <a:gd name="connsiteX0" fmla="*/ 1 w 16017545"/>
                <a:gd name="connsiteY0" fmla="*/ 6076130 h 8085612"/>
                <a:gd name="connsiteX1" fmla="*/ 10831245 w 16017545"/>
                <a:gd name="connsiteY1" fmla="*/ -2 h 8085612"/>
                <a:gd name="connsiteX2" fmla="*/ 11350779 w 16017545"/>
                <a:gd name="connsiteY2" fmla="*/ 5108847 h 8085612"/>
                <a:gd name="connsiteX3" fmla="*/ 16017527 w 16017545"/>
                <a:gd name="connsiteY3" fmla="*/ 8085613 h 8085612"/>
                <a:gd name="connsiteX4" fmla="*/ 1 w 16017545"/>
                <a:gd name="connsiteY4" fmla="*/ 6076130 h 8085612"/>
                <a:gd name="connsiteX0" fmla="*/ 1 w 16017595"/>
                <a:gd name="connsiteY0" fmla="*/ 6076130 h 8085612"/>
                <a:gd name="connsiteX1" fmla="*/ 10831245 w 16017595"/>
                <a:gd name="connsiteY1" fmla="*/ -2 h 8085612"/>
                <a:gd name="connsiteX2" fmla="*/ 14611757 w 16017595"/>
                <a:gd name="connsiteY2" fmla="*/ 2197080 h 8085612"/>
                <a:gd name="connsiteX3" fmla="*/ 16017527 w 16017595"/>
                <a:gd name="connsiteY3" fmla="*/ 8085613 h 8085612"/>
                <a:gd name="connsiteX4" fmla="*/ 1 w 16017595"/>
                <a:gd name="connsiteY4" fmla="*/ 6076130 h 8085612"/>
                <a:gd name="connsiteX0" fmla="*/ 1 w 16017595"/>
                <a:gd name="connsiteY0" fmla="*/ 6267149 h 8276631"/>
                <a:gd name="connsiteX1" fmla="*/ 9165009 w 16017595"/>
                <a:gd name="connsiteY1" fmla="*/ -2 h 8276631"/>
                <a:gd name="connsiteX2" fmla="*/ 14611757 w 16017595"/>
                <a:gd name="connsiteY2" fmla="*/ 2388099 h 8276631"/>
                <a:gd name="connsiteX3" fmla="*/ 16017527 w 16017595"/>
                <a:gd name="connsiteY3" fmla="*/ 8276632 h 8276631"/>
                <a:gd name="connsiteX4" fmla="*/ 1 w 16017595"/>
                <a:gd name="connsiteY4" fmla="*/ 6267149 h 8276631"/>
                <a:gd name="connsiteX0" fmla="*/ 1 w 17145861"/>
                <a:gd name="connsiteY0" fmla="*/ 6267149 h 6267150"/>
                <a:gd name="connsiteX1" fmla="*/ 9165009 w 17145861"/>
                <a:gd name="connsiteY1" fmla="*/ -2 h 6267150"/>
                <a:gd name="connsiteX2" fmla="*/ 14611757 w 17145861"/>
                <a:gd name="connsiteY2" fmla="*/ 2388099 h 6267150"/>
                <a:gd name="connsiteX3" fmla="*/ 17145829 w 17145861"/>
                <a:gd name="connsiteY3" fmla="*/ 4712733 h 6267150"/>
                <a:gd name="connsiteX4" fmla="*/ 1 w 17145861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592752 w 17145853"/>
                <a:gd name="connsiteY2" fmla="*/ 2817525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710580 w 17145853"/>
                <a:gd name="connsiteY2" fmla="*/ 2545683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326657"/>
                <a:gd name="connsiteY0" fmla="*/ 6267149 h 6267150"/>
                <a:gd name="connsiteX1" fmla="*/ 9165009 w 17326657"/>
                <a:gd name="connsiteY1" fmla="*/ -2 h 6267150"/>
                <a:gd name="connsiteX2" fmla="*/ 13710580 w 17326657"/>
                <a:gd name="connsiteY2" fmla="*/ 2545683 h 6267150"/>
                <a:gd name="connsiteX3" fmla="*/ 17326628 w 17326657"/>
                <a:gd name="connsiteY3" fmla="*/ 4872059 h 6267150"/>
                <a:gd name="connsiteX4" fmla="*/ 1 w 17326657"/>
                <a:gd name="connsiteY4" fmla="*/ 6267149 h 6267150"/>
                <a:gd name="connsiteX0" fmla="*/ -4 w 17200698"/>
                <a:gd name="connsiteY0" fmla="*/ 7129485 h 7129485"/>
                <a:gd name="connsiteX1" fmla="*/ 9039050 w 17200698"/>
                <a:gd name="connsiteY1" fmla="*/ -2 h 7129485"/>
                <a:gd name="connsiteX2" fmla="*/ 13584621 w 17200698"/>
                <a:gd name="connsiteY2" fmla="*/ 2545683 h 7129485"/>
                <a:gd name="connsiteX3" fmla="*/ 17200669 w 17200698"/>
                <a:gd name="connsiteY3" fmla="*/ 4872059 h 7129485"/>
                <a:gd name="connsiteX4" fmla="*/ -4 w 17200698"/>
                <a:gd name="connsiteY4" fmla="*/ 7129485 h 7129485"/>
                <a:gd name="connsiteX0" fmla="*/ 170009 w 17370711"/>
                <a:gd name="connsiteY0" fmla="*/ 7129485 h 7328034"/>
                <a:gd name="connsiteX1" fmla="*/ 9209063 w 17370711"/>
                <a:gd name="connsiteY1" fmla="*/ -2 h 7328034"/>
                <a:gd name="connsiteX2" fmla="*/ 13754634 w 17370711"/>
                <a:gd name="connsiteY2" fmla="*/ 2545683 h 7328034"/>
                <a:gd name="connsiteX3" fmla="*/ 17370682 w 17370711"/>
                <a:gd name="connsiteY3" fmla="*/ 4872059 h 7328034"/>
                <a:gd name="connsiteX4" fmla="*/ 0 w 17370711"/>
                <a:gd name="connsiteY4" fmla="*/ 7328036 h 7328034"/>
                <a:gd name="connsiteX5" fmla="*/ 170009 w 17370711"/>
                <a:gd name="connsiteY5" fmla="*/ 7129485 h 73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70711" h="7328034">
                  <a:moveTo>
                    <a:pt x="170009" y="7129485"/>
                  </a:moveTo>
                  <a:lnTo>
                    <a:pt x="9209063" y="-2"/>
                  </a:lnTo>
                  <a:lnTo>
                    <a:pt x="13754634" y="2545683"/>
                  </a:lnTo>
                  <a:cubicBezTo>
                    <a:pt x="13743412" y="2546746"/>
                    <a:pt x="17381904" y="4870996"/>
                    <a:pt x="17370682" y="4872059"/>
                  </a:cubicBezTo>
                  <a:cubicBezTo>
                    <a:pt x="11728890" y="5604464"/>
                    <a:pt x="5641792" y="6595631"/>
                    <a:pt x="0" y="7328036"/>
                  </a:cubicBezTo>
                  <a:lnTo>
                    <a:pt x="170009" y="71294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9" name="Right Triangle 6"/>
            <p:cNvSpPr/>
            <p:nvPr/>
          </p:nvSpPr>
          <p:spPr>
            <a:xfrm rot="5085572">
              <a:off x="8929317" y="2933219"/>
              <a:ext cx="2598533" cy="2763107"/>
            </a:xfrm>
            <a:custGeom>
              <a:avLst/>
              <a:gdLst>
                <a:gd name="connsiteX0" fmla="*/ 0 w 800408"/>
                <a:gd name="connsiteY0" fmla="*/ 469830 h 469830"/>
                <a:gd name="connsiteX1" fmla="*/ 0 w 800408"/>
                <a:gd name="connsiteY1" fmla="*/ 0 h 469830"/>
                <a:gd name="connsiteX2" fmla="*/ 800408 w 800408"/>
                <a:gd name="connsiteY2" fmla="*/ 469830 h 469830"/>
                <a:gd name="connsiteX3" fmla="*/ 0 w 800408"/>
                <a:gd name="connsiteY3" fmla="*/ 469830 h 469830"/>
                <a:gd name="connsiteX0" fmla="*/ 0 w 2587308"/>
                <a:gd name="connsiteY0" fmla="*/ 2745007 h 2745007"/>
                <a:gd name="connsiteX1" fmla="*/ 1786900 w 2587308"/>
                <a:gd name="connsiteY1" fmla="*/ 0 h 2745007"/>
                <a:gd name="connsiteX2" fmla="*/ 2587308 w 2587308"/>
                <a:gd name="connsiteY2" fmla="*/ 469830 h 2745007"/>
                <a:gd name="connsiteX3" fmla="*/ 0 w 2587308"/>
                <a:gd name="connsiteY3" fmla="*/ 2745007 h 2745007"/>
                <a:gd name="connsiteX0" fmla="*/ 0 w 2598533"/>
                <a:gd name="connsiteY0" fmla="*/ 2763107 h 2763107"/>
                <a:gd name="connsiteX1" fmla="*/ 1798125 w 2598533"/>
                <a:gd name="connsiteY1" fmla="*/ 0 h 2763107"/>
                <a:gd name="connsiteX2" fmla="*/ 2598533 w 2598533"/>
                <a:gd name="connsiteY2" fmla="*/ 469830 h 2763107"/>
                <a:gd name="connsiteX3" fmla="*/ 0 w 2598533"/>
                <a:gd name="connsiteY3" fmla="*/ 2763107 h 276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33" h="2763107">
                  <a:moveTo>
                    <a:pt x="0" y="2763107"/>
                  </a:moveTo>
                  <a:lnTo>
                    <a:pt x="1798125" y="0"/>
                  </a:lnTo>
                  <a:lnTo>
                    <a:pt x="2598533" y="469830"/>
                  </a:lnTo>
                  <a:lnTo>
                    <a:pt x="0" y="276310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00B0F0"/>
                </a:solidFill>
              </a:endParaRPr>
            </a:p>
          </p:txBody>
        </p:sp>
        <p:sp>
          <p:nvSpPr>
            <p:cNvPr id="40" name="Right Triangle 9"/>
            <p:cNvSpPr/>
            <p:nvPr/>
          </p:nvSpPr>
          <p:spPr>
            <a:xfrm rot="600095">
              <a:off x="8042403" y="4257230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1" name="Right Triangle 9"/>
            <p:cNvSpPr/>
            <p:nvPr/>
          </p:nvSpPr>
          <p:spPr>
            <a:xfrm rot="16736933">
              <a:off x="10629827" y="1529471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2" name="Right Triangle 9"/>
            <p:cNvSpPr/>
            <p:nvPr/>
          </p:nvSpPr>
          <p:spPr>
            <a:xfrm rot="4813542">
              <a:off x="9573876" y="5101073"/>
              <a:ext cx="1987778" cy="185576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2361841"/>
                <a:gd name="connsiteX1" fmla="*/ 1547560 w 1547560"/>
                <a:gd name="connsiteY1" fmla="*/ 0 h 2361841"/>
                <a:gd name="connsiteX2" fmla="*/ 1422180 w 1547560"/>
                <a:gd name="connsiteY2" fmla="*/ 2361841 h 2361841"/>
                <a:gd name="connsiteX3" fmla="*/ 0 w 1547560"/>
                <a:gd name="connsiteY3" fmla="*/ 639934 h 2361841"/>
                <a:gd name="connsiteX0" fmla="*/ 0 w 1914544"/>
                <a:gd name="connsiteY0" fmla="*/ 435383 h 2157290"/>
                <a:gd name="connsiteX1" fmla="*/ 1914544 w 1914544"/>
                <a:gd name="connsiteY1" fmla="*/ 0 h 2157290"/>
                <a:gd name="connsiteX2" fmla="*/ 1422180 w 1914544"/>
                <a:gd name="connsiteY2" fmla="*/ 2157290 h 2157290"/>
                <a:gd name="connsiteX3" fmla="*/ 0 w 1914544"/>
                <a:gd name="connsiteY3" fmla="*/ 435383 h 2157290"/>
                <a:gd name="connsiteX0" fmla="*/ 0 w 1990738"/>
                <a:gd name="connsiteY0" fmla="*/ 349797 h 2157290"/>
                <a:gd name="connsiteX1" fmla="*/ 1990738 w 1990738"/>
                <a:gd name="connsiteY1" fmla="*/ 0 h 2157290"/>
                <a:gd name="connsiteX2" fmla="*/ 1498374 w 1990738"/>
                <a:gd name="connsiteY2" fmla="*/ 2157290 h 2157290"/>
                <a:gd name="connsiteX3" fmla="*/ 0 w 1990738"/>
                <a:gd name="connsiteY3" fmla="*/ 349797 h 2157290"/>
                <a:gd name="connsiteX0" fmla="*/ 0 w 1990738"/>
                <a:gd name="connsiteY0" fmla="*/ 349797 h 1329930"/>
                <a:gd name="connsiteX1" fmla="*/ 1990738 w 1990738"/>
                <a:gd name="connsiteY1" fmla="*/ 0 h 1329930"/>
                <a:gd name="connsiteX2" fmla="*/ 1136128 w 1990738"/>
                <a:gd name="connsiteY2" fmla="*/ 1329930 h 1329930"/>
                <a:gd name="connsiteX3" fmla="*/ 0 w 1990738"/>
                <a:gd name="connsiteY3" fmla="*/ 349797 h 13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738" h="1329930">
                  <a:moveTo>
                    <a:pt x="0" y="349797"/>
                  </a:moveTo>
                  <a:lnTo>
                    <a:pt x="1990738" y="0"/>
                  </a:lnTo>
                  <a:cubicBezTo>
                    <a:pt x="1979516" y="1063"/>
                    <a:pt x="1147350" y="1328867"/>
                    <a:pt x="1136128" y="1329930"/>
                  </a:cubicBezTo>
                  <a:lnTo>
                    <a:pt x="0" y="34979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43" name="Right Triangle 9"/>
            <p:cNvSpPr/>
            <p:nvPr/>
          </p:nvSpPr>
          <p:spPr>
            <a:xfrm rot="16826751">
              <a:off x="9900650" y="6124604"/>
              <a:ext cx="565815" cy="53439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4" name="Right Triangle 9"/>
            <p:cNvSpPr/>
            <p:nvPr/>
          </p:nvSpPr>
          <p:spPr>
            <a:xfrm rot="5873890">
              <a:off x="8946389" y="2425149"/>
              <a:ext cx="776285" cy="1040733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5" name="Right Triangle 9"/>
            <p:cNvSpPr/>
            <p:nvPr/>
          </p:nvSpPr>
          <p:spPr>
            <a:xfrm rot="9912503">
              <a:off x="11415821" y="221461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6" name="Right Triangle 9"/>
            <p:cNvSpPr/>
            <p:nvPr/>
          </p:nvSpPr>
          <p:spPr>
            <a:xfrm rot="7029743">
              <a:off x="9911130" y="603179"/>
              <a:ext cx="1147226" cy="5257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6920185"/>
                <a:gd name="connsiteY0" fmla="*/ 946243 h 1790959"/>
                <a:gd name="connsiteX1" fmla="*/ 6920184 w 6920185"/>
                <a:gd name="connsiteY1" fmla="*/ 1 h 1790959"/>
                <a:gd name="connsiteX2" fmla="*/ 655705 w 6920185"/>
                <a:gd name="connsiteY2" fmla="*/ 1790959 h 1790959"/>
                <a:gd name="connsiteX3" fmla="*/ 0 w 6920185"/>
                <a:gd name="connsiteY3" fmla="*/ 946243 h 17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0185" h="1790959">
                  <a:moveTo>
                    <a:pt x="0" y="946243"/>
                  </a:moveTo>
                  <a:cubicBezTo>
                    <a:pt x="515853" y="732932"/>
                    <a:pt x="6404331" y="213312"/>
                    <a:pt x="6920184" y="1"/>
                  </a:cubicBezTo>
                  <a:cubicBezTo>
                    <a:pt x="6908962" y="1064"/>
                    <a:pt x="666927" y="1789896"/>
                    <a:pt x="655705" y="1790959"/>
                  </a:cubicBezTo>
                  <a:lnTo>
                    <a:pt x="0" y="94624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7" name="Right Triangle 9"/>
            <p:cNvSpPr/>
            <p:nvPr/>
          </p:nvSpPr>
          <p:spPr>
            <a:xfrm rot="15514280">
              <a:off x="7317722" y="5047430"/>
              <a:ext cx="1517313" cy="20354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8" name="Right Triangle 9"/>
            <p:cNvSpPr/>
            <p:nvPr/>
          </p:nvSpPr>
          <p:spPr>
            <a:xfrm rot="18787309">
              <a:off x="5933073" y="5813470"/>
              <a:ext cx="1431481" cy="78511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9" name="Right Triangle 9"/>
            <p:cNvSpPr/>
            <p:nvPr/>
          </p:nvSpPr>
          <p:spPr>
            <a:xfrm rot="1388307">
              <a:off x="9081311" y="2089534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0" name="Right Triangle 9"/>
            <p:cNvSpPr/>
            <p:nvPr/>
          </p:nvSpPr>
          <p:spPr>
            <a:xfrm rot="13491637">
              <a:off x="8245479" y="4944620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1" name="Right Triangle 9"/>
            <p:cNvSpPr/>
            <p:nvPr/>
          </p:nvSpPr>
          <p:spPr>
            <a:xfrm rot="600095">
              <a:off x="9030017" y="1468435"/>
              <a:ext cx="219982" cy="29492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2" name="Right Triangle 9"/>
            <p:cNvSpPr/>
            <p:nvPr/>
          </p:nvSpPr>
          <p:spPr>
            <a:xfrm rot="4033879">
              <a:off x="7155898" y="339297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3" name="Right Triangle 9"/>
            <p:cNvSpPr/>
            <p:nvPr/>
          </p:nvSpPr>
          <p:spPr>
            <a:xfrm rot="327492">
              <a:off x="6491288" y="4806389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4" name="Right Triangle 9"/>
            <p:cNvSpPr/>
            <p:nvPr/>
          </p:nvSpPr>
          <p:spPr>
            <a:xfrm rot="327492">
              <a:off x="11517504" y="1473651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5" name="Right Triangle 9"/>
            <p:cNvSpPr/>
            <p:nvPr/>
          </p:nvSpPr>
          <p:spPr>
            <a:xfrm rot="16736933">
              <a:off x="7411949" y="4975283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6" name="Right Triangle 9"/>
            <p:cNvSpPr/>
            <p:nvPr/>
          </p:nvSpPr>
          <p:spPr>
            <a:xfrm rot="600095">
              <a:off x="8069644" y="2670752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57" name="Right Triangle 9"/>
            <p:cNvSpPr/>
            <p:nvPr/>
          </p:nvSpPr>
          <p:spPr>
            <a:xfrm rot="12348646">
              <a:off x="7741651" y="3401126"/>
              <a:ext cx="889381" cy="48779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8" name="Right Triangle 9"/>
            <p:cNvSpPr/>
            <p:nvPr/>
          </p:nvSpPr>
          <p:spPr>
            <a:xfrm rot="16826751">
              <a:off x="11597326" y="3072687"/>
              <a:ext cx="2229609" cy="109386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  <a:gd name="connsiteX0" fmla="*/ -1 w 4490292"/>
                <a:gd name="connsiteY0" fmla="*/ 1432874 h 2118422"/>
                <a:gd name="connsiteX1" fmla="*/ 1035563 w 4490292"/>
                <a:gd name="connsiteY1" fmla="*/ 0 h 2118422"/>
                <a:gd name="connsiteX2" fmla="*/ 4490266 w 4490292"/>
                <a:gd name="connsiteY2" fmla="*/ 2118422 h 2118422"/>
                <a:gd name="connsiteX3" fmla="*/ -1 w 4490292"/>
                <a:gd name="connsiteY3" fmla="*/ 1432874 h 2118422"/>
                <a:gd name="connsiteX0" fmla="*/ 0 w 4459621"/>
                <a:gd name="connsiteY0" fmla="*/ 2102663 h 2118422"/>
                <a:gd name="connsiteX1" fmla="*/ 1004892 w 4459621"/>
                <a:gd name="connsiteY1" fmla="*/ 0 h 2118422"/>
                <a:gd name="connsiteX2" fmla="*/ 4459595 w 4459621"/>
                <a:gd name="connsiteY2" fmla="*/ 2118422 h 2118422"/>
                <a:gd name="connsiteX3" fmla="*/ 0 w 4459621"/>
                <a:gd name="connsiteY3" fmla="*/ 2102663 h 211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621" h="2118422">
                  <a:moveTo>
                    <a:pt x="0" y="2102663"/>
                  </a:moveTo>
                  <a:lnTo>
                    <a:pt x="1004892" y="0"/>
                  </a:lnTo>
                  <a:cubicBezTo>
                    <a:pt x="993670" y="1063"/>
                    <a:pt x="4470817" y="2117359"/>
                    <a:pt x="4459595" y="2118422"/>
                  </a:cubicBezTo>
                  <a:lnTo>
                    <a:pt x="0" y="21026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5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459596" y="1427064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31804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012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76220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459596" y="3659312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331804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204012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76220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5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15680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3852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2024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60196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215680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63852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12024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860196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405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3150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35760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04012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47226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48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65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404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19836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675620" y="2996952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72263" y="3032919"/>
            <a:ext cx="1908175" cy="21240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40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99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9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8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42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10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2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1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49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0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1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2980267" y="1435946"/>
            <a:ext cx="8561917" cy="501226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latin typeface="LaTO LIGHT"/>
                <a:cs typeface="LaTO LIGHT"/>
              </a:defRPr>
            </a:lvl1pPr>
            <a:lvl2pPr marL="609585" indent="0">
              <a:buNone/>
              <a:defRPr sz="2400">
                <a:latin typeface="LaTO LIGHT"/>
                <a:cs typeface="LaTO LIGHT"/>
              </a:defRPr>
            </a:lvl2pPr>
            <a:lvl3pPr marL="1219170" indent="0">
              <a:buNone/>
              <a:defRPr sz="2400">
                <a:latin typeface="LaTO LIGHT"/>
                <a:cs typeface="LaTO LIGHT"/>
              </a:defRPr>
            </a:lvl3pPr>
            <a:lvl4pPr marL="1828754" indent="0">
              <a:buNone/>
              <a:defRPr sz="2400">
                <a:latin typeface="LaTO LIGHT"/>
                <a:cs typeface="LaTO LIGHT"/>
              </a:defRPr>
            </a:lvl4pPr>
            <a:lvl5pPr marL="2438339" indent="0">
              <a:buNone/>
              <a:defRPr sz="2400">
                <a:latin typeface="LaTO LIGHT"/>
                <a:cs typeface="LaT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980267" y="327716"/>
            <a:ext cx="8561917" cy="7196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733">
                <a:latin typeface="Roboto Black"/>
                <a:cs typeface="Roboto Black"/>
              </a:defRPr>
            </a:lvl1pPr>
            <a:lvl2pPr marL="609585" indent="0">
              <a:buNone/>
              <a:defRPr sz="3733">
                <a:latin typeface="Roboto Black"/>
                <a:cs typeface="Roboto Black"/>
              </a:defRPr>
            </a:lvl2pPr>
            <a:lvl3pPr marL="1219170" indent="0">
              <a:buNone/>
              <a:defRPr sz="3733">
                <a:latin typeface="Roboto Black"/>
                <a:cs typeface="Roboto Black"/>
              </a:defRPr>
            </a:lvl3pPr>
            <a:lvl4pPr marL="1828754" indent="0">
              <a:buNone/>
              <a:defRPr sz="3733">
                <a:latin typeface="Roboto Black"/>
                <a:cs typeface="Roboto Black"/>
              </a:defRPr>
            </a:lvl4pPr>
            <a:lvl5pPr marL="2438339" indent="0">
              <a:buNone/>
              <a:defRPr sz="3733">
                <a:latin typeface="Roboto Black"/>
                <a:cs typeface="Roboto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10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985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05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28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7899170" y="1288982"/>
            <a:ext cx="7336062" cy="7726891"/>
            <a:chOff x="6256254" y="292422"/>
            <a:chExt cx="7336062" cy="7726891"/>
          </a:xfrm>
          <a:noFill/>
        </p:grpSpPr>
        <p:sp>
          <p:nvSpPr>
            <p:cNvPr id="18" name="Right Triangle 9"/>
            <p:cNvSpPr/>
            <p:nvPr/>
          </p:nvSpPr>
          <p:spPr>
            <a:xfrm rot="15514280">
              <a:off x="6970063" y="5459938"/>
              <a:ext cx="1419515" cy="128948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628350"/>
                <a:gd name="connsiteY0" fmla="*/ 639934 h 1447939"/>
                <a:gd name="connsiteX1" fmla="*/ 1547560 w 1628350"/>
                <a:gd name="connsiteY1" fmla="*/ 0 h 1447939"/>
                <a:gd name="connsiteX2" fmla="*/ 1627489 w 1628350"/>
                <a:gd name="connsiteY2" fmla="*/ 1447939 h 1447939"/>
                <a:gd name="connsiteX3" fmla="*/ 0 w 1628350"/>
                <a:gd name="connsiteY3" fmla="*/ 639934 h 1447939"/>
                <a:gd name="connsiteX0" fmla="*/ 0 w 1480922"/>
                <a:gd name="connsiteY0" fmla="*/ 2362411 h 2362411"/>
                <a:gd name="connsiteX1" fmla="*/ 1400132 w 1480922"/>
                <a:gd name="connsiteY1" fmla="*/ 0 h 2362411"/>
                <a:gd name="connsiteX2" fmla="*/ 1480061 w 1480922"/>
                <a:gd name="connsiteY2" fmla="*/ 1447939 h 2362411"/>
                <a:gd name="connsiteX3" fmla="*/ 0 w 1480922"/>
                <a:gd name="connsiteY3" fmla="*/ 2362411 h 2362411"/>
                <a:gd name="connsiteX0" fmla="*/ 0 w 1480234"/>
                <a:gd name="connsiteY0" fmla="*/ 1319344 h 1319344"/>
                <a:gd name="connsiteX1" fmla="*/ 966524 w 1480234"/>
                <a:gd name="connsiteY1" fmla="*/ 0 h 1319344"/>
                <a:gd name="connsiteX2" fmla="*/ 1480061 w 1480234"/>
                <a:gd name="connsiteY2" fmla="*/ 404872 h 1319344"/>
                <a:gd name="connsiteX3" fmla="*/ 0 w 1480234"/>
                <a:gd name="connsiteY3" fmla="*/ 1319344 h 1319344"/>
                <a:gd name="connsiteX0" fmla="*/ 0 w 1480126"/>
                <a:gd name="connsiteY0" fmla="*/ 937789 h 937789"/>
                <a:gd name="connsiteX1" fmla="*/ 75667 w 1480126"/>
                <a:gd name="connsiteY1" fmla="*/ 0 h 937789"/>
                <a:gd name="connsiteX2" fmla="*/ 1480061 w 1480126"/>
                <a:gd name="connsiteY2" fmla="*/ 23317 h 937789"/>
                <a:gd name="connsiteX3" fmla="*/ 0 w 1480126"/>
                <a:gd name="connsiteY3" fmla="*/ 937789 h 937789"/>
                <a:gd name="connsiteX0" fmla="*/ 0 w 1447813"/>
                <a:gd name="connsiteY0" fmla="*/ 940564 h 940564"/>
                <a:gd name="connsiteX1" fmla="*/ 75667 w 1447813"/>
                <a:gd name="connsiteY1" fmla="*/ 2775 h 940564"/>
                <a:gd name="connsiteX2" fmla="*/ 1447746 w 1447813"/>
                <a:gd name="connsiteY2" fmla="*/ 156 h 940564"/>
                <a:gd name="connsiteX3" fmla="*/ 0 w 1447813"/>
                <a:gd name="connsiteY3" fmla="*/ 940564 h 94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13" h="940564">
                  <a:moveTo>
                    <a:pt x="0" y="940564"/>
                  </a:moveTo>
                  <a:lnTo>
                    <a:pt x="75667" y="2775"/>
                  </a:lnTo>
                  <a:cubicBezTo>
                    <a:pt x="64445" y="3838"/>
                    <a:pt x="1458968" y="-907"/>
                    <a:pt x="1447746" y="156"/>
                  </a:cubicBezTo>
                  <a:lnTo>
                    <a:pt x="0" y="94056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9"/>
            <p:cNvSpPr/>
            <p:nvPr/>
          </p:nvSpPr>
          <p:spPr>
            <a:xfrm rot="16826751">
              <a:off x="11702672" y="2516957"/>
              <a:ext cx="1653148" cy="156133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20" name="Right Triangle 9"/>
            <p:cNvSpPr/>
            <p:nvPr/>
          </p:nvSpPr>
          <p:spPr>
            <a:xfrm rot="3864744">
              <a:off x="7951064" y="5016316"/>
              <a:ext cx="2000183" cy="336310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3289025"/>
                <a:gd name="connsiteY0" fmla="*/ 3112563 h 3957279"/>
                <a:gd name="connsiteX1" fmla="*/ 3289025 w 3289025"/>
                <a:gd name="connsiteY1" fmla="*/ 0 h 3957279"/>
                <a:gd name="connsiteX2" fmla="*/ 655705 w 3289025"/>
                <a:gd name="connsiteY2" fmla="*/ 3957279 h 3957279"/>
                <a:gd name="connsiteX3" fmla="*/ 0 w 3289025"/>
                <a:gd name="connsiteY3" fmla="*/ 3112563 h 39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025" h="3957279">
                  <a:moveTo>
                    <a:pt x="0" y="3112563"/>
                  </a:moveTo>
                  <a:lnTo>
                    <a:pt x="3289025" y="0"/>
                  </a:lnTo>
                  <a:cubicBezTo>
                    <a:pt x="3277803" y="1063"/>
                    <a:pt x="666927" y="3956216"/>
                    <a:pt x="655705" y="3957279"/>
                  </a:cubicBezTo>
                  <a:lnTo>
                    <a:pt x="0" y="31125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1" name="Right Triangle 9"/>
            <p:cNvSpPr/>
            <p:nvPr/>
          </p:nvSpPr>
          <p:spPr>
            <a:xfrm rot="18516916">
              <a:off x="9428530" y="1242471"/>
              <a:ext cx="3022888" cy="530468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974061 w 1974061"/>
                <a:gd name="connsiteY0" fmla="*/ 0 h 3464159"/>
                <a:gd name="connsiteX1" fmla="*/ 1329487 w 1974061"/>
                <a:gd name="connsiteY1" fmla="*/ 3464159 h 3464159"/>
                <a:gd name="connsiteX2" fmla="*/ 0 w 1974061"/>
                <a:gd name="connsiteY2" fmla="*/ 1624973 h 3464159"/>
                <a:gd name="connsiteX3" fmla="*/ 1974061 w 1974061"/>
                <a:gd name="connsiteY3" fmla="*/ 0 h 34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4061" h="3464159">
                  <a:moveTo>
                    <a:pt x="1974061" y="0"/>
                  </a:moveTo>
                  <a:lnTo>
                    <a:pt x="1329487" y="3464159"/>
                  </a:lnTo>
                  <a:lnTo>
                    <a:pt x="0" y="1624973"/>
                  </a:lnTo>
                  <a:lnTo>
                    <a:pt x="197406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2" name="Right Triangle 9"/>
            <p:cNvSpPr/>
            <p:nvPr/>
          </p:nvSpPr>
          <p:spPr>
            <a:xfrm rot="9372945">
              <a:off x="10559151" y="667036"/>
              <a:ext cx="1240106" cy="39615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747378 w 849966"/>
                <a:gd name="connsiteY0" fmla="*/ 0 h 1523427"/>
                <a:gd name="connsiteX1" fmla="*/ 849966 w 849966"/>
                <a:gd name="connsiteY1" fmla="*/ 1523427 h 1523427"/>
                <a:gd name="connsiteX2" fmla="*/ 0 w 849966"/>
                <a:gd name="connsiteY2" fmla="*/ 308777 h 1523427"/>
                <a:gd name="connsiteX3" fmla="*/ 747378 w 849966"/>
                <a:gd name="connsiteY3" fmla="*/ 0 h 1523427"/>
                <a:gd name="connsiteX0" fmla="*/ 747378 w 747378"/>
                <a:gd name="connsiteY0" fmla="*/ 0 h 936076"/>
                <a:gd name="connsiteX1" fmla="*/ 599517 w 747378"/>
                <a:gd name="connsiteY1" fmla="*/ 936076 h 936076"/>
                <a:gd name="connsiteX2" fmla="*/ 0 w 747378"/>
                <a:gd name="connsiteY2" fmla="*/ 308777 h 936076"/>
                <a:gd name="connsiteX3" fmla="*/ 747378 w 747378"/>
                <a:gd name="connsiteY3" fmla="*/ 0 h 936076"/>
                <a:gd name="connsiteX0" fmla="*/ 440102 w 440102"/>
                <a:gd name="connsiteY0" fmla="*/ 0 h 936076"/>
                <a:gd name="connsiteX1" fmla="*/ 292241 w 440102"/>
                <a:gd name="connsiteY1" fmla="*/ 936076 h 936076"/>
                <a:gd name="connsiteX2" fmla="*/ 0 w 440102"/>
                <a:gd name="connsiteY2" fmla="*/ 88493 h 936076"/>
                <a:gd name="connsiteX3" fmla="*/ 440102 w 440102"/>
                <a:gd name="connsiteY3" fmla="*/ 0 h 936076"/>
                <a:gd name="connsiteX0" fmla="*/ 1024450 w 1024450"/>
                <a:gd name="connsiteY0" fmla="*/ 144791 h 1080867"/>
                <a:gd name="connsiteX1" fmla="*/ 876589 w 1024450"/>
                <a:gd name="connsiteY1" fmla="*/ 1080867 h 1080867"/>
                <a:gd name="connsiteX2" fmla="*/ 0 w 1024450"/>
                <a:gd name="connsiteY2" fmla="*/ 0 h 1080867"/>
                <a:gd name="connsiteX3" fmla="*/ 1024450 w 1024450"/>
                <a:gd name="connsiteY3" fmla="*/ 144791 h 1080867"/>
                <a:gd name="connsiteX0" fmla="*/ 1024450 w 1024450"/>
                <a:gd name="connsiteY0" fmla="*/ 144791 h 1283588"/>
                <a:gd name="connsiteX1" fmla="*/ 876589 w 1024450"/>
                <a:gd name="connsiteY1" fmla="*/ 1080867 h 1283588"/>
                <a:gd name="connsiteX2" fmla="*/ 530451 w 1024450"/>
                <a:gd name="connsiteY2" fmla="*/ 1283579 h 1283588"/>
                <a:gd name="connsiteX3" fmla="*/ 0 w 1024450"/>
                <a:gd name="connsiteY3" fmla="*/ 0 h 1283588"/>
                <a:gd name="connsiteX4" fmla="*/ 1024450 w 1024450"/>
                <a:gd name="connsiteY4" fmla="*/ 144791 h 1283588"/>
                <a:gd name="connsiteX0" fmla="*/ 857971 w 876589"/>
                <a:gd name="connsiteY0" fmla="*/ 0 h 1293010"/>
                <a:gd name="connsiteX1" fmla="*/ 876589 w 876589"/>
                <a:gd name="connsiteY1" fmla="*/ 1090289 h 1293010"/>
                <a:gd name="connsiteX2" fmla="*/ 530451 w 876589"/>
                <a:gd name="connsiteY2" fmla="*/ 1293001 h 1293010"/>
                <a:gd name="connsiteX3" fmla="*/ 0 w 876589"/>
                <a:gd name="connsiteY3" fmla="*/ 9422 h 1293010"/>
                <a:gd name="connsiteX4" fmla="*/ 857971 w 876589"/>
                <a:gd name="connsiteY4" fmla="*/ 0 h 1293010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530451 w 1598506"/>
                <a:gd name="connsiteY2" fmla="*/ 1293001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787829 w 1598506"/>
                <a:gd name="connsiteY2" fmla="*/ 727355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46119 w 1598506"/>
                <a:gd name="connsiteY2" fmla="*/ 631780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1598506"/>
                <a:gd name="connsiteY0" fmla="*/ 0 h 1359951"/>
                <a:gd name="connsiteX1" fmla="*/ 1598506 w 1598506"/>
                <a:gd name="connsiteY1" fmla="*/ 1359951 h 1359951"/>
                <a:gd name="connsiteX2" fmla="*/ 818466 w 1598506"/>
                <a:gd name="connsiteY2" fmla="*/ 676183 h 1359951"/>
                <a:gd name="connsiteX3" fmla="*/ 0 w 1598506"/>
                <a:gd name="connsiteY3" fmla="*/ 9422 h 1359951"/>
                <a:gd name="connsiteX4" fmla="*/ 857971 w 1598506"/>
                <a:gd name="connsiteY4" fmla="*/ 0 h 1359951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818466 w 963139"/>
                <a:gd name="connsiteY2" fmla="*/ 676183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  <a:gd name="connsiteX0" fmla="*/ 857971 w 963139"/>
                <a:gd name="connsiteY0" fmla="*/ 0 h 3076744"/>
                <a:gd name="connsiteX1" fmla="*/ 963139 w 963139"/>
                <a:gd name="connsiteY1" fmla="*/ 3076744 h 3076744"/>
                <a:gd name="connsiteX2" fmla="*/ 322328 w 963139"/>
                <a:gd name="connsiteY2" fmla="*/ 1031505 h 3076744"/>
                <a:gd name="connsiteX3" fmla="*/ 0 w 963139"/>
                <a:gd name="connsiteY3" fmla="*/ 9422 h 3076744"/>
                <a:gd name="connsiteX4" fmla="*/ 857971 w 963139"/>
                <a:gd name="connsiteY4" fmla="*/ 0 h 30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139" h="3076744">
                  <a:moveTo>
                    <a:pt x="857971" y="0"/>
                  </a:moveTo>
                  <a:lnTo>
                    <a:pt x="963139" y="3076744"/>
                  </a:lnTo>
                  <a:cubicBezTo>
                    <a:pt x="953703" y="3075132"/>
                    <a:pt x="331764" y="1033117"/>
                    <a:pt x="322328" y="1031505"/>
                  </a:cubicBezTo>
                  <a:lnTo>
                    <a:pt x="0" y="9422"/>
                  </a:lnTo>
                  <a:lnTo>
                    <a:pt x="85797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9"/>
            <p:cNvSpPr/>
            <p:nvPr/>
          </p:nvSpPr>
          <p:spPr>
            <a:xfrm rot="16736933">
              <a:off x="7957451" y="3899614"/>
              <a:ext cx="389311" cy="70485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4" name="Right Triangle 9"/>
            <p:cNvSpPr/>
            <p:nvPr/>
          </p:nvSpPr>
          <p:spPr>
            <a:xfrm rot="16842692">
              <a:off x="8140673" y="3118766"/>
              <a:ext cx="3700854" cy="476603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0 w 2789556"/>
                <a:gd name="connsiteY0" fmla="*/ 3645875 h 3645875"/>
                <a:gd name="connsiteX1" fmla="*/ 231449 w 2789556"/>
                <a:gd name="connsiteY1" fmla="*/ 0 h 3645875"/>
                <a:gd name="connsiteX2" fmla="*/ 2789556 w 2789556"/>
                <a:gd name="connsiteY2" fmla="*/ 3645875 h 3645875"/>
                <a:gd name="connsiteX3" fmla="*/ 0 w 2789556"/>
                <a:gd name="connsiteY3" fmla="*/ 3645875 h 3645875"/>
                <a:gd name="connsiteX0" fmla="*/ 0 w 2789556"/>
                <a:gd name="connsiteY0" fmla="*/ 3645875 h 3645875"/>
                <a:gd name="connsiteX1" fmla="*/ 200291 w 2789556"/>
                <a:gd name="connsiteY1" fmla="*/ 575499 h 3645875"/>
                <a:gd name="connsiteX2" fmla="*/ 231449 w 2789556"/>
                <a:gd name="connsiteY2" fmla="*/ 0 h 3645875"/>
                <a:gd name="connsiteX3" fmla="*/ 2789556 w 2789556"/>
                <a:gd name="connsiteY3" fmla="*/ 3645875 h 3645875"/>
                <a:gd name="connsiteX4" fmla="*/ 0 w 2789556"/>
                <a:gd name="connsiteY4" fmla="*/ 3645875 h 364587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16193 w 2874300"/>
                <a:gd name="connsiteY2" fmla="*/ 55710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  <a:gd name="connsiteX0" fmla="*/ 84744 w 2874300"/>
                <a:gd name="connsiteY0" fmla="*/ 3701585 h 3701585"/>
                <a:gd name="connsiteX1" fmla="*/ 0 w 2874300"/>
                <a:gd name="connsiteY1" fmla="*/ 0 h 3701585"/>
                <a:gd name="connsiteX2" fmla="*/ 361761 w 2874300"/>
                <a:gd name="connsiteY2" fmla="*/ 416004 h 3701585"/>
                <a:gd name="connsiteX3" fmla="*/ 2874300 w 2874300"/>
                <a:gd name="connsiteY3" fmla="*/ 3701585 h 3701585"/>
                <a:gd name="connsiteX4" fmla="*/ 84744 w 2874300"/>
                <a:gd name="connsiteY4" fmla="*/ 3701585 h 370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4300" h="3701585">
                  <a:moveTo>
                    <a:pt x="84744" y="3701585"/>
                  </a:moveTo>
                  <a:lnTo>
                    <a:pt x="0" y="0"/>
                  </a:lnTo>
                  <a:lnTo>
                    <a:pt x="361761" y="416004"/>
                  </a:lnTo>
                  <a:lnTo>
                    <a:pt x="2874300" y="3701585"/>
                  </a:lnTo>
                  <a:lnTo>
                    <a:pt x="84744" y="37015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5" name="Right Triangle 9"/>
            <p:cNvSpPr/>
            <p:nvPr/>
          </p:nvSpPr>
          <p:spPr>
            <a:xfrm rot="600095">
              <a:off x="6516893" y="668217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6" name="Right Triangle 9"/>
            <p:cNvSpPr/>
            <p:nvPr/>
          </p:nvSpPr>
          <p:spPr>
            <a:xfrm rot="12339474">
              <a:off x="10790199" y="186114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7" name="Right Triangle 9"/>
            <p:cNvSpPr/>
            <p:nvPr/>
          </p:nvSpPr>
          <p:spPr>
            <a:xfrm rot="17042516">
              <a:off x="10347842" y="2679051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8" name="Right Triangle 9"/>
            <p:cNvSpPr/>
            <p:nvPr/>
          </p:nvSpPr>
          <p:spPr>
            <a:xfrm rot="6485821">
              <a:off x="9818495" y="2504417"/>
              <a:ext cx="209097" cy="15067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9"/>
            <p:cNvSpPr/>
            <p:nvPr/>
          </p:nvSpPr>
          <p:spPr>
            <a:xfrm rot="18779178">
              <a:off x="7983970" y="5398879"/>
              <a:ext cx="560019" cy="35225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0" name="Right Triangle 9"/>
            <p:cNvSpPr/>
            <p:nvPr/>
          </p:nvSpPr>
          <p:spPr>
            <a:xfrm rot="11869388">
              <a:off x="8598233" y="2110231"/>
              <a:ext cx="316288" cy="2889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0964" h="2894479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4512156" y="2893415"/>
                    <a:pt x="4500934" y="2894478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1" name="Right Triangle 9"/>
            <p:cNvSpPr/>
            <p:nvPr/>
          </p:nvSpPr>
          <p:spPr>
            <a:xfrm rot="19451475">
              <a:off x="8136872" y="3337944"/>
              <a:ext cx="1521379" cy="269483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759006"/>
                <a:gd name="connsiteY0" fmla="*/ 0 h 1459402"/>
                <a:gd name="connsiteX1" fmla="*/ 1759006 w 1759006"/>
                <a:gd name="connsiteY1" fmla="*/ 1459402 h 1459402"/>
                <a:gd name="connsiteX2" fmla="*/ 0 w 1759006"/>
                <a:gd name="connsiteY2" fmla="*/ 1005574 h 1459402"/>
                <a:gd name="connsiteX3" fmla="*/ 1406101 w 1759006"/>
                <a:gd name="connsiteY3" fmla="*/ 0 h 1459402"/>
                <a:gd name="connsiteX0" fmla="*/ 1808778 w 1808778"/>
                <a:gd name="connsiteY0" fmla="*/ 0 h 1733165"/>
                <a:gd name="connsiteX1" fmla="*/ 1759006 w 1808778"/>
                <a:gd name="connsiteY1" fmla="*/ 1733165 h 1733165"/>
                <a:gd name="connsiteX2" fmla="*/ 0 w 1808778"/>
                <a:gd name="connsiteY2" fmla="*/ 1279337 h 1733165"/>
                <a:gd name="connsiteX3" fmla="*/ 1808778 w 1808778"/>
                <a:gd name="connsiteY3" fmla="*/ 0 h 1733165"/>
                <a:gd name="connsiteX0" fmla="*/ 1550525 w 1550525"/>
                <a:gd name="connsiteY0" fmla="*/ 0 h 2746459"/>
                <a:gd name="connsiteX1" fmla="*/ 1500753 w 1550525"/>
                <a:gd name="connsiteY1" fmla="*/ 1733165 h 2746459"/>
                <a:gd name="connsiteX2" fmla="*/ 0 w 1550525"/>
                <a:gd name="connsiteY2" fmla="*/ 2746459 h 2746459"/>
                <a:gd name="connsiteX3" fmla="*/ 1550525 w 1550525"/>
                <a:gd name="connsiteY3" fmla="*/ 0 h 274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0525" h="2746459">
                  <a:moveTo>
                    <a:pt x="1550525" y="0"/>
                  </a:moveTo>
                  <a:lnTo>
                    <a:pt x="1500753" y="1733165"/>
                  </a:lnTo>
                  <a:lnTo>
                    <a:pt x="0" y="2746459"/>
                  </a:lnTo>
                  <a:lnTo>
                    <a:pt x="155052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2" name="Right Triangle 9"/>
            <p:cNvSpPr/>
            <p:nvPr/>
          </p:nvSpPr>
          <p:spPr>
            <a:xfrm rot="17249741">
              <a:off x="9796488" y="4699826"/>
              <a:ext cx="3647602" cy="195785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7897807"/>
                <a:gd name="connsiteY0" fmla="*/ 3633787 h 3633788"/>
                <a:gd name="connsiteX1" fmla="*/ 4944403 w 7897807"/>
                <a:gd name="connsiteY1" fmla="*/ 0 h 3633788"/>
                <a:gd name="connsiteX2" fmla="*/ 7897777 w 7897807"/>
                <a:gd name="connsiteY2" fmla="*/ 2894478 h 3633788"/>
                <a:gd name="connsiteX3" fmla="*/ 0 w 7897807"/>
                <a:gd name="connsiteY3" fmla="*/ 3633787 h 363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7807" h="3633788">
                  <a:moveTo>
                    <a:pt x="0" y="3633787"/>
                  </a:moveTo>
                  <a:lnTo>
                    <a:pt x="4944403" y="0"/>
                  </a:lnTo>
                  <a:cubicBezTo>
                    <a:pt x="4933181" y="1063"/>
                    <a:pt x="7908999" y="2893415"/>
                    <a:pt x="7897777" y="2894478"/>
                  </a:cubicBezTo>
                  <a:lnTo>
                    <a:pt x="0" y="363378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3" name="Right Triangle 9"/>
            <p:cNvSpPr/>
            <p:nvPr/>
          </p:nvSpPr>
          <p:spPr>
            <a:xfrm rot="327492">
              <a:off x="11282716" y="2520228"/>
              <a:ext cx="675145" cy="631778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33" h="3775656">
                  <a:moveTo>
                    <a:pt x="1137569" y="1521111"/>
                  </a:moveTo>
                  <a:lnTo>
                    <a:pt x="0" y="-1"/>
                  </a:lnTo>
                  <a:lnTo>
                    <a:pt x="2685129" y="881177"/>
                  </a:lnTo>
                  <a:cubicBezTo>
                    <a:pt x="2673907" y="882240"/>
                    <a:pt x="5649725" y="3774592"/>
                    <a:pt x="5638503" y="3775655"/>
                  </a:cubicBezTo>
                  <a:lnTo>
                    <a:pt x="1137569" y="152111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4" name="Right Triangle 9"/>
            <p:cNvSpPr/>
            <p:nvPr/>
          </p:nvSpPr>
          <p:spPr>
            <a:xfrm rot="16842692">
              <a:off x="9062008" y="2868948"/>
              <a:ext cx="1855035" cy="292053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62121 w 648796"/>
                <a:gd name="connsiteY0" fmla="*/ 0 h 1518908"/>
                <a:gd name="connsiteX1" fmla="*/ 648796 w 648796"/>
                <a:gd name="connsiteY1" fmla="*/ 1518908 h 1518908"/>
                <a:gd name="connsiteX2" fmla="*/ 0 w 648796"/>
                <a:gd name="connsiteY2" fmla="*/ 213503 h 1518908"/>
                <a:gd name="connsiteX3" fmla="*/ 562121 w 648796"/>
                <a:gd name="connsiteY3" fmla="*/ 0 h 1518908"/>
                <a:gd name="connsiteX0" fmla="*/ 463109 w 648796"/>
                <a:gd name="connsiteY0" fmla="*/ 0 h 1485121"/>
                <a:gd name="connsiteX1" fmla="*/ 648796 w 648796"/>
                <a:gd name="connsiteY1" fmla="*/ 1485121 h 1485121"/>
                <a:gd name="connsiteX2" fmla="*/ 0 w 648796"/>
                <a:gd name="connsiteY2" fmla="*/ 179716 h 1485121"/>
                <a:gd name="connsiteX3" fmla="*/ 463109 w 648796"/>
                <a:gd name="connsiteY3" fmla="*/ 0 h 1485121"/>
                <a:gd name="connsiteX0" fmla="*/ 546603 w 648796"/>
                <a:gd name="connsiteY0" fmla="*/ 0 h 1561145"/>
                <a:gd name="connsiteX1" fmla="*/ 648796 w 648796"/>
                <a:gd name="connsiteY1" fmla="*/ 1561145 h 1561145"/>
                <a:gd name="connsiteX2" fmla="*/ 0 w 648796"/>
                <a:gd name="connsiteY2" fmla="*/ 255740 h 1561145"/>
                <a:gd name="connsiteX3" fmla="*/ 546603 w 648796"/>
                <a:gd name="connsiteY3" fmla="*/ 0 h 1561145"/>
                <a:gd name="connsiteX0" fmla="*/ 457609 w 559802"/>
                <a:gd name="connsiteY0" fmla="*/ 0 h 1561145"/>
                <a:gd name="connsiteX1" fmla="*/ 559802 w 559802"/>
                <a:gd name="connsiteY1" fmla="*/ 1561145 h 1561145"/>
                <a:gd name="connsiteX2" fmla="*/ 0 w 559802"/>
                <a:gd name="connsiteY2" fmla="*/ 208790 h 1561145"/>
                <a:gd name="connsiteX3" fmla="*/ 457609 w 559802"/>
                <a:gd name="connsiteY3" fmla="*/ 0 h 1561145"/>
                <a:gd name="connsiteX0" fmla="*/ 457609 w 1174767"/>
                <a:gd name="connsiteY0" fmla="*/ 919245 h 1128035"/>
                <a:gd name="connsiteX1" fmla="*/ 1174767 w 1174767"/>
                <a:gd name="connsiteY1" fmla="*/ 0 h 1128035"/>
                <a:gd name="connsiteX2" fmla="*/ 0 w 1174767"/>
                <a:gd name="connsiteY2" fmla="*/ 1128035 h 1128035"/>
                <a:gd name="connsiteX3" fmla="*/ 457609 w 1174767"/>
                <a:gd name="connsiteY3" fmla="*/ 919245 h 1128035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265963 w 1440730"/>
                <a:gd name="connsiteY2" fmla="*/ 1128035 h 2268263"/>
                <a:gd name="connsiteX3" fmla="*/ 0 w 1440730"/>
                <a:gd name="connsiteY3" fmla="*/ 2268263 h 2268263"/>
                <a:gd name="connsiteX0" fmla="*/ 0 w 1440730"/>
                <a:gd name="connsiteY0" fmla="*/ 2268263 h 2268263"/>
                <a:gd name="connsiteX1" fmla="*/ 1440730 w 1440730"/>
                <a:gd name="connsiteY1" fmla="*/ 0 h 2268263"/>
                <a:gd name="connsiteX2" fmla="*/ 143769 w 1440730"/>
                <a:gd name="connsiteY2" fmla="*/ 1158679 h 2268263"/>
                <a:gd name="connsiteX3" fmla="*/ 0 w 1440730"/>
                <a:gd name="connsiteY3" fmla="*/ 2268263 h 226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730" h="2268263">
                  <a:moveTo>
                    <a:pt x="0" y="2268263"/>
                  </a:moveTo>
                  <a:lnTo>
                    <a:pt x="1440730" y="0"/>
                  </a:lnTo>
                  <a:lnTo>
                    <a:pt x="143769" y="1158679"/>
                  </a:lnTo>
                  <a:lnTo>
                    <a:pt x="0" y="22682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5" name="Right Triangle 9"/>
            <p:cNvSpPr/>
            <p:nvPr/>
          </p:nvSpPr>
          <p:spPr>
            <a:xfrm rot="16842692">
              <a:off x="9154899" y="4253301"/>
              <a:ext cx="2422188" cy="36896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406101"/>
                <a:gd name="connsiteY0" fmla="*/ 0 h 2858903"/>
                <a:gd name="connsiteX1" fmla="*/ 1294519 w 1406101"/>
                <a:gd name="connsiteY1" fmla="*/ 2858903 h 2858903"/>
                <a:gd name="connsiteX2" fmla="*/ 0 w 1406101"/>
                <a:gd name="connsiteY2" fmla="*/ 1005574 h 2858903"/>
                <a:gd name="connsiteX3" fmla="*/ 1406101 w 1406101"/>
                <a:gd name="connsiteY3" fmla="*/ 0 h 2858903"/>
                <a:gd name="connsiteX0" fmla="*/ 1406101 w 1406101"/>
                <a:gd name="connsiteY0" fmla="*/ 0 h 2226118"/>
                <a:gd name="connsiteX1" fmla="*/ 858609 w 1406101"/>
                <a:gd name="connsiteY1" fmla="*/ 2226118 h 2226118"/>
                <a:gd name="connsiteX2" fmla="*/ 0 w 1406101"/>
                <a:gd name="connsiteY2" fmla="*/ 1005574 h 2226118"/>
                <a:gd name="connsiteX3" fmla="*/ 1406101 w 1406101"/>
                <a:gd name="connsiteY3" fmla="*/ 0 h 2226118"/>
                <a:gd name="connsiteX0" fmla="*/ 1408997 w 1408997"/>
                <a:gd name="connsiteY0" fmla="*/ 800804 h 1220544"/>
                <a:gd name="connsiteX1" fmla="*/ 858609 w 1408997"/>
                <a:gd name="connsiteY1" fmla="*/ 1220544 h 1220544"/>
                <a:gd name="connsiteX2" fmla="*/ 0 w 1408997"/>
                <a:gd name="connsiteY2" fmla="*/ 0 h 1220544"/>
                <a:gd name="connsiteX3" fmla="*/ 1408997 w 1408997"/>
                <a:gd name="connsiteY3" fmla="*/ 800804 h 1220544"/>
                <a:gd name="connsiteX0" fmla="*/ 2212062 w 2212062"/>
                <a:gd name="connsiteY0" fmla="*/ 1981504 h 2401244"/>
                <a:gd name="connsiteX1" fmla="*/ 1661674 w 2212062"/>
                <a:gd name="connsiteY1" fmla="*/ 2401244 h 2401244"/>
                <a:gd name="connsiteX2" fmla="*/ 0 w 2212062"/>
                <a:gd name="connsiteY2" fmla="*/ 0 h 2401244"/>
                <a:gd name="connsiteX3" fmla="*/ 2212062 w 2212062"/>
                <a:gd name="connsiteY3" fmla="*/ 1981504 h 2401244"/>
                <a:gd name="connsiteX0" fmla="*/ 1559086 w 1661674"/>
                <a:gd name="connsiteY0" fmla="*/ 877817 h 2401244"/>
                <a:gd name="connsiteX1" fmla="*/ 1661674 w 1661674"/>
                <a:gd name="connsiteY1" fmla="*/ 2401244 h 2401244"/>
                <a:gd name="connsiteX2" fmla="*/ 0 w 1661674"/>
                <a:gd name="connsiteY2" fmla="*/ 0 h 2401244"/>
                <a:gd name="connsiteX3" fmla="*/ 1559086 w 1661674"/>
                <a:gd name="connsiteY3" fmla="*/ 877817 h 2401244"/>
                <a:gd name="connsiteX0" fmla="*/ 522039 w 624627"/>
                <a:gd name="connsiteY0" fmla="*/ 12416 h 1535843"/>
                <a:gd name="connsiteX1" fmla="*/ 624627 w 624627"/>
                <a:gd name="connsiteY1" fmla="*/ 1535843 h 1535843"/>
                <a:gd name="connsiteX2" fmla="*/ 0 w 624627"/>
                <a:gd name="connsiteY2" fmla="*/ 0 h 1535843"/>
                <a:gd name="connsiteX3" fmla="*/ 522039 w 624627"/>
                <a:gd name="connsiteY3" fmla="*/ 12416 h 1535843"/>
                <a:gd name="connsiteX0" fmla="*/ 501021 w 624627"/>
                <a:gd name="connsiteY0" fmla="*/ 0 h 1594740"/>
                <a:gd name="connsiteX1" fmla="*/ 624627 w 624627"/>
                <a:gd name="connsiteY1" fmla="*/ 1594740 h 1594740"/>
                <a:gd name="connsiteX2" fmla="*/ 0 w 624627"/>
                <a:gd name="connsiteY2" fmla="*/ 58897 h 1594740"/>
                <a:gd name="connsiteX3" fmla="*/ 501021 w 624627"/>
                <a:gd name="connsiteY3" fmla="*/ 0 h 1594740"/>
                <a:gd name="connsiteX0" fmla="*/ 501021 w 587696"/>
                <a:gd name="connsiteY0" fmla="*/ 0 h 1518908"/>
                <a:gd name="connsiteX1" fmla="*/ 587696 w 587696"/>
                <a:gd name="connsiteY1" fmla="*/ 1518908 h 1518908"/>
                <a:gd name="connsiteX2" fmla="*/ 0 w 587696"/>
                <a:gd name="connsiteY2" fmla="*/ 58897 h 1518908"/>
                <a:gd name="connsiteX3" fmla="*/ 501021 w 587696"/>
                <a:gd name="connsiteY3" fmla="*/ 0 h 1518908"/>
                <a:gd name="connsiteX0" fmla="*/ 501021 w 1985640"/>
                <a:gd name="connsiteY0" fmla="*/ 0 h 1864310"/>
                <a:gd name="connsiteX1" fmla="*/ 1985640 w 1985640"/>
                <a:gd name="connsiteY1" fmla="*/ 1864310 h 1864310"/>
                <a:gd name="connsiteX2" fmla="*/ 0 w 1985640"/>
                <a:gd name="connsiteY2" fmla="*/ 58897 h 1864310"/>
                <a:gd name="connsiteX3" fmla="*/ 501021 w 1985640"/>
                <a:gd name="connsiteY3" fmla="*/ 0 h 1864310"/>
                <a:gd name="connsiteX0" fmla="*/ 752477 w 1985640"/>
                <a:gd name="connsiteY0" fmla="*/ 36586 h 1805413"/>
                <a:gd name="connsiteX1" fmla="*/ 1985640 w 1985640"/>
                <a:gd name="connsiteY1" fmla="*/ 1805413 h 1805413"/>
                <a:gd name="connsiteX2" fmla="*/ 0 w 1985640"/>
                <a:gd name="connsiteY2" fmla="*/ 0 h 1805413"/>
                <a:gd name="connsiteX3" fmla="*/ 752477 w 1985640"/>
                <a:gd name="connsiteY3" fmla="*/ 36586 h 1805413"/>
                <a:gd name="connsiteX0" fmla="*/ 723441 w 1956604"/>
                <a:gd name="connsiteY0" fmla="*/ 0 h 1768827"/>
                <a:gd name="connsiteX1" fmla="*/ 1956604 w 1956604"/>
                <a:gd name="connsiteY1" fmla="*/ 1768827 h 1768827"/>
                <a:gd name="connsiteX2" fmla="*/ 0 w 1956604"/>
                <a:gd name="connsiteY2" fmla="*/ 1350762 h 1768827"/>
                <a:gd name="connsiteX3" fmla="*/ 723441 w 1956604"/>
                <a:gd name="connsiteY3" fmla="*/ 0 h 1768827"/>
                <a:gd name="connsiteX0" fmla="*/ 0 w 1233163"/>
                <a:gd name="connsiteY0" fmla="*/ 0 h 2436189"/>
                <a:gd name="connsiteX1" fmla="*/ 1233163 w 1233163"/>
                <a:gd name="connsiteY1" fmla="*/ 1768827 h 2436189"/>
                <a:gd name="connsiteX2" fmla="*/ 264880 w 1233163"/>
                <a:gd name="connsiteY2" fmla="*/ 2436189 h 2436189"/>
                <a:gd name="connsiteX3" fmla="*/ 0 w 1233163"/>
                <a:gd name="connsiteY3" fmla="*/ 0 h 2436189"/>
                <a:gd name="connsiteX0" fmla="*/ 648050 w 1881213"/>
                <a:gd name="connsiteY0" fmla="*/ 0 h 3022967"/>
                <a:gd name="connsiteX1" fmla="*/ 1881213 w 1881213"/>
                <a:gd name="connsiteY1" fmla="*/ 1768827 h 3022967"/>
                <a:gd name="connsiteX2" fmla="*/ 0 w 1881213"/>
                <a:gd name="connsiteY2" fmla="*/ 3022967 h 3022967"/>
                <a:gd name="connsiteX3" fmla="*/ 648050 w 1881213"/>
                <a:gd name="connsiteY3" fmla="*/ 0 h 3022967"/>
                <a:gd name="connsiteX0" fmla="*/ 572411 w 1881213"/>
                <a:gd name="connsiteY0" fmla="*/ 0 h 2865611"/>
                <a:gd name="connsiteX1" fmla="*/ 1881213 w 1881213"/>
                <a:gd name="connsiteY1" fmla="*/ 1611471 h 2865611"/>
                <a:gd name="connsiteX2" fmla="*/ 0 w 1881213"/>
                <a:gd name="connsiteY2" fmla="*/ 2865611 h 2865611"/>
                <a:gd name="connsiteX3" fmla="*/ 572411 w 1881213"/>
                <a:gd name="connsiteY3" fmla="*/ 0 h 286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213" h="2865611">
                  <a:moveTo>
                    <a:pt x="572411" y="0"/>
                  </a:moveTo>
                  <a:lnTo>
                    <a:pt x="1881213" y="1611471"/>
                  </a:lnTo>
                  <a:lnTo>
                    <a:pt x="0" y="2865611"/>
                  </a:lnTo>
                  <a:lnTo>
                    <a:pt x="572411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5"/>
            <p:cNvSpPr/>
            <p:nvPr/>
          </p:nvSpPr>
          <p:spPr>
            <a:xfrm rot="10297253">
              <a:off x="8883977" y="4039220"/>
              <a:ext cx="2110226" cy="1751455"/>
            </a:xfrm>
            <a:custGeom>
              <a:avLst/>
              <a:gdLst>
                <a:gd name="connsiteX0" fmla="*/ 0 w 1064832"/>
                <a:gd name="connsiteY0" fmla="*/ 906332 h 906332"/>
                <a:gd name="connsiteX1" fmla="*/ 0 w 1064832"/>
                <a:gd name="connsiteY1" fmla="*/ 0 h 906332"/>
                <a:gd name="connsiteX2" fmla="*/ 1064832 w 1064832"/>
                <a:gd name="connsiteY2" fmla="*/ 906332 h 906332"/>
                <a:gd name="connsiteX3" fmla="*/ 0 w 1064832"/>
                <a:gd name="connsiteY3" fmla="*/ 906332 h 906332"/>
                <a:gd name="connsiteX0" fmla="*/ 0 w 1645857"/>
                <a:gd name="connsiteY0" fmla="*/ 1277807 h 1277807"/>
                <a:gd name="connsiteX1" fmla="*/ 581025 w 1645857"/>
                <a:gd name="connsiteY1" fmla="*/ 0 h 1277807"/>
                <a:gd name="connsiteX2" fmla="*/ 1645857 w 1645857"/>
                <a:gd name="connsiteY2" fmla="*/ 906332 h 1277807"/>
                <a:gd name="connsiteX3" fmla="*/ 0 w 1645857"/>
                <a:gd name="connsiteY3" fmla="*/ 1277807 h 1277807"/>
                <a:gd name="connsiteX0" fmla="*/ 0 w 1645857"/>
                <a:gd name="connsiteY0" fmla="*/ 992057 h 992057"/>
                <a:gd name="connsiteX1" fmla="*/ 904875 w 1645857"/>
                <a:gd name="connsiteY1" fmla="*/ 0 h 992057"/>
                <a:gd name="connsiteX2" fmla="*/ 1645857 w 1645857"/>
                <a:gd name="connsiteY2" fmla="*/ 620582 h 992057"/>
                <a:gd name="connsiteX3" fmla="*/ 0 w 1645857"/>
                <a:gd name="connsiteY3" fmla="*/ 992057 h 992057"/>
                <a:gd name="connsiteX0" fmla="*/ 0 w 1645857"/>
                <a:gd name="connsiteY0" fmla="*/ 1272567 h 1272567"/>
                <a:gd name="connsiteX1" fmla="*/ 830659 w 1645857"/>
                <a:gd name="connsiteY1" fmla="*/ 0 h 1272567"/>
                <a:gd name="connsiteX2" fmla="*/ 1645857 w 1645857"/>
                <a:gd name="connsiteY2" fmla="*/ 901092 h 1272567"/>
                <a:gd name="connsiteX3" fmla="*/ 0 w 1645857"/>
                <a:gd name="connsiteY3" fmla="*/ 1272567 h 1272567"/>
                <a:gd name="connsiteX0" fmla="*/ 0 w 1285146"/>
                <a:gd name="connsiteY0" fmla="*/ 1961131 h 1961131"/>
                <a:gd name="connsiteX1" fmla="*/ 469948 w 1285146"/>
                <a:gd name="connsiteY1" fmla="*/ 0 h 1961131"/>
                <a:gd name="connsiteX2" fmla="*/ 1285146 w 1285146"/>
                <a:gd name="connsiteY2" fmla="*/ 901092 h 1961131"/>
                <a:gd name="connsiteX3" fmla="*/ 0 w 1285146"/>
                <a:gd name="connsiteY3" fmla="*/ 1961131 h 1961131"/>
                <a:gd name="connsiteX0" fmla="*/ 416798 w 1701944"/>
                <a:gd name="connsiteY0" fmla="*/ 1562216 h 1562216"/>
                <a:gd name="connsiteX1" fmla="*/ 0 w 1701944"/>
                <a:gd name="connsiteY1" fmla="*/ 0 h 1562216"/>
                <a:gd name="connsiteX2" fmla="*/ 1701944 w 1701944"/>
                <a:gd name="connsiteY2" fmla="*/ 502177 h 1562216"/>
                <a:gd name="connsiteX3" fmla="*/ 416798 w 1701944"/>
                <a:gd name="connsiteY3" fmla="*/ 1562216 h 1562216"/>
                <a:gd name="connsiteX0" fmla="*/ 416798 w 1806630"/>
                <a:gd name="connsiteY0" fmla="*/ 1901491 h 1901491"/>
                <a:gd name="connsiteX1" fmla="*/ 0 w 1806630"/>
                <a:gd name="connsiteY1" fmla="*/ 339275 h 1901491"/>
                <a:gd name="connsiteX2" fmla="*/ 1806630 w 1806630"/>
                <a:gd name="connsiteY2" fmla="*/ 0 h 1901491"/>
                <a:gd name="connsiteX3" fmla="*/ 416798 w 1806630"/>
                <a:gd name="connsiteY3" fmla="*/ 1901491 h 1901491"/>
                <a:gd name="connsiteX0" fmla="*/ 416798 w 1888664"/>
                <a:gd name="connsiteY0" fmla="*/ 1870152 h 1870152"/>
                <a:gd name="connsiteX1" fmla="*/ 0 w 1888664"/>
                <a:gd name="connsiteY1" fmla="*/ 307936 h 1870152"/>
                <a:gd name="connsiteX2" fmla="*/ 1888664 w 1888664"/>
                <a:gd name="connsiteY2" fmla="*/ 0 h 1870152"/>
                <a:gd name="connsiteX3" fmla="*/ 416798 w 1888664"/>
                <a:gd name="connsiteY3" fmla="*/ 1870152 h 1870152"/>
                <a:gd name="connsiteX0" fmla="*/ 1202078 w 2673944"/>
                <a:gd name="connsiteY0" fmla="*/ 1870152 h 1870152"/>
                <a:gd name="connsiteX1" fmla="*/ 0 w 2673944"/>
                <a:gd name="connsiteY1" fmla="*/ 606263 h 1870152"/>
                <a:gd name="connsiteX2" fmla="*/ 2673944 w 2673944"/>
                <a:gd name="connsiteY2" fmla="*/ 0 h 1870152"/>
                <a:gd name="connsiteX3" fmla="*/ 1202078 w 2673944"/>
                <a:gd name="connsiteY3" fmla="*/ 1870152 h 1870152"/>
                <a:gd name="connsiteX0" fmla="*/ 1202078 w 2667882"/>
                <a:gd name="connsiteY0" fmla="*/ 2025090 h 2025090"/>
                <a:gd name="connsiteX1" fmla="*/ 0 w 2667882"/>
                <a:gd name="connsiteY1" fmla="*/ 761201 h 2025090"/>
                <a:gd name="connsiteX2" fmla="*/ 2667882 w 2667882"/>
                <a:gd name="connsiteY2" fmla="*/ 0 h 2025090"/>
                <a:gd name="connsiteX3" fmla="*/ 1202078 w 2667882"/>
                <a:gd name="connsiteY3" fmla="*/ 2025090 h 2025090"/>
                <a:gd name="connsiteX0" fmla="*/ 1276369 w 2667882"/>
                <a:gd name="connsiteY0" fmla="*/ 1978266 h 1978266"/>
                <a:gd name="connsiteX1" fmla="*/ 0 w 2667882"/>
                <a:gd name="connsiteY1" fmla="*/ 761201 h 1978266"/>
                <a:gd name="connsiteX2" fmla="*/ 2667882 w 2667882"/>
                <a:gd name="connsiteY2" fmla="*/ 0 h 1978266"/>
                <a:gd name="connsiteX3" fmla="*/ 1276369 w 2667882"/>
                <a:gd name="connsiteY3" fmla="*/ 1978266 h 1978266"/>
                <a:gd name="connsiteX0" fmla="*/ 1234805 w 2667882"/>
                <a:gd name="connsiteY0" fmla="*/ 1933633 h 1933633"/>
                <a:gd name="connsiteX1" fmla="*/ 0 w 2667882"/>
                <a:gd name="connsiteY1" fmla="*/ 761201 h 1933633"/>
                <a:gd name="connsiteX2" fmla="*/ 2667882 w 2667882"/>
                <a:gd name="connsiteY2" fmla="*/ 0 h 1933633"/>
                <a:gd name="connsiteX3" fmla="*/ 1234805 w 2667882"/>
                <a:gd name="connsiteY3" fmla="*/ 1933633 h 1933633"/>
                <a:gd name="connsiteX0" fmla="*/ 1457387 w 2890464"/>
                <a:gd name="connsiteY0" fmla="*/ 1933633 h 1933633"/>
                <a:gd name="connsiteX1" fmla="*/ 0 w 2890464"/>
                <a:gd name="connsiteY1" fmla="*/ 834321 h 1933633"/>
                <a:gd name="connsiteX2" fmla="*/ 2890464 w 2890464"/>
                <a:gd name="connsiteY2" fmla="*/ 0 h 1933633"/>
                <a:gd name="connsiteX3" fmla="*/ 1457387 w 2890464"/>
                <a:gd name="connsiteY3" fmla="*/ 1933633 h 1933633"/>
                <a:gd name="connsiteX0" fmla="*/ 1457387 w 2147333"/>
                <a:gd name="connsiteY0" fmla="*/ 1725376 h 1725376"/>
                <a:gd name="connsiteX1" fmla="*/ 0 w 2147333"/>
                <a:gd name="connsiteY1" fmla="*/ 626064 h 1725376"/>
                <a:gd name="connsiteX2" fmla="*/ 2147333 w 2147333"/>
                <a:gd name="connsiteY2" fmla="*/ 0 h 1725376"/>
                <a:gd name="connsiteX3" fmla="*/ 1457387 w 2147333"/>
                <a:gd name="connsiteY3" fmla="*/ 1725376 h 1725376"/>
                <a:gd name="connsiteX0" fmla="*/ 1457387 w 2101313"/>
                <a:gd name="connsiteY0" fmla="*/ 1674388 h 1674388"/>
                <a:gd name="connsiteX1" fmla="*/ 0 w 2101313"/>
                <a:gd name="connsiteY1" fmla="*/ 575076 h 1674388"/>
                <a:gd name="connsiteX2" fmla="*/ 2101313 w 2101313"/>
                <a:gd name="connsiteY2" fmla="*/ 0 h 1674388"/>
                <a:gd name="connsiteX3" fmla="*/ 1457387 w 2101313"/>
                <a:gd name="connsiteY3" fmla="*/ 1674388 h 1674388"/>
                <a:gd name="connsiteX0" fmla="*/ 1457387 w 2122935"/>
                <a:gd name="connsiteY0" fmla="*/ 1690459 h 1690459"/>
                <a:gd name="connsiteX1" fmla="*/ 0 w 2122935"/>
                <a:gd name="connsiteY1" fmla="*/ 591147 h 1690459"/>
                <a:gd name="connsiteX2" fmla="*/ 2122935 w 2122935"/>
                <a:gd name="connsiteY2" fmla="*/ 0 h 1690459"/>
                <a:gd name="connsiteX3" fmla="*/ 1457387 w 2122935"/>
                <a:gd name="connsiteY3" fmla="*/ 1690459 h 1690459"/>
                <a:gd name="connsiteX0" fmla="*/ 1531973 w 2122935"/>
                <a:gd name="connsiteY0" fmla="*/ 1576283 h 1576283"/>
                <a:gd name="connsiteX1" fmla="*/ 0 w 2122935"/>
                <a:gd name="connsiteY1" fmla="*/ 591147 h 1576283"/>
                <a:gd name="connsiteX2" fmla="*/ 2122935 w 2122935"/>
                <a:gd name="connsiteY2" fmla="*/ 0 h 1576283"/>
                <a:gd name="connsiteX3" fmla="*/ 1531973 w 2122935"/>
                <a:gd name="connsiteY3" fmla="*/ 1576283 h 1576283"/>
                <a:gd name="connsiteX0" fmla="*/ 1531973 w 2110226"/>
                <a:gd name="connsiteY0" fmla="*/ 1751455 h 1751455"/>
                <a:gd name="connsiteX1" fmla="*/ 0 w 2110226"/>
                <a:gd name="connsiteY1" fmla="*/ 766319 h 1751455"/>
                <a:gd name="connsiteX2" fmla="*/ 2110226 w 2110226"/>
                <a:gd name="connsiteY2" fmla="*/ 0 h 1751455"/>
                <a:gd name="connsiteX3" fmla="*/ 1531973 w 2110226"/>
                <a:gd name="connsiteY3" fmla="*/ 1751455 h 175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226" h="1751455">
                  <a:moveTo>
                    <a:pt x="1531973" y="1751455"/>
                  </a:moveTo>
                  <a:lnTo>
                    <a:pt x="0" y="766319"/>
                  </a:lnTo>
                  <a:lnTo>
                    <a:pt x="2110226" y="0"/>
                  </a:lnTo>
                  <a:lnTo>
                    <a:pt x="1531973" y="175145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7" name="Right Triangle 9"/>
            <p:cNvSpPr/>
            <p:nvPr/>
          </p:nvSpPr>
          <p:spPr>
            <a:xfrm rot="15478741">
              <a:off x="8933977" y="5183323"/>
              <a:ext cx="2272683" cy="339929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648840"/>
                <a:gd name="connsiteY0" fmla="*/ 0 h 1643327"/>
                <a:gd name="connsiteX1" fmla="*/ 2648840 w 2648840"/>
                <a:gd name="connsiteY1" fmla="*/ 1643326 h 1643327"/>
                <a:gd name="connsiteX2" fmla="*/ 0 w 2648840"/>
                <a:gd name="connsiteY2" fmla="*/ 1027386 h 1643327"/>
                <a:gd name="connsiteX3" fmla="*/ 1400810 w 2648840"/>
                <a:gd name="connsiteY3" fmla="*/ 0 h 1643327"/>
                <a:gd name="connsiteX0" fmla="*/ 1257479 w 2648840"/>
                <a:gd name="connsiteY0" fmla="*/ 0 h 1821051"/>
                <a:gd name="connsiteX1" fmla="*/ 2648840 w 2648840"/>
                <a:gd name="connsiteY1" fmla="*/ 1821051 h 1821051"/>
                <a:gd name="connsiteX2" fmla="*/ 0 w 2648840"/>
                <a:gd name="connsiteY2" fmla="*/ 1205111 h 1821051"/>
                <a:gd name="connsiteX3" fmla="*/ 1257479 w 2648840"/>
                <a:gd name="connsiteY3" fmla="*/ 0 h 1821051"/>
                <a:gd name="connsiteX0" fmla="*/ 2076175 w 3467536"/>
                <a:gd name="connsiteY0" fmla="*/ 0 h 2763257"/>
                <a:gd name="connsiteX1" fmla="*/ 3467536 w 3467536"/>
                <a:gd name="connsiteY1" fmla="*/ 1821051 h 2763257"/>
                <a:gd name="connsiteX2" fmla="*/ 0 w 3467536"/>
                <a:gd name="connsiteY2" fmla="*/ 2763257 h 2763257"/>
                <a:gd name="connsiteX3" fmla="*/ 2076175 w 3467536"/>
                <a:gd name="connsiteY3" fmla="*/ 0 h 2763257"/>
                <a:gd name="connsiteX0" fmla="*/ 2076175 w 3776940"/>
                <a:gd name="connsiteY0" fmla="*/ 0 h 2763257"/>
                <a:gd name="connsiteX1" fmla="*/ 3776940 w 3776940"/>
                <a:gd name="connsiteY1" fmla="*/ 1218855 h 2763257"/>
                <a:gd name="connsiteX2" fmla="*/ 0 w 3776940"/>
                <a:gd name="connsiteY2" fmla="*/ 2763257 h 2763257"/>
                <a:gd name="connsiteX3" fmla="*/ 2076175 w 3776940"/>
                <a:gd name="connsiteY3" fmla="*/ 0 h 2763257"/>
                <a:gd name="connsiteX0" fmla="*/ 2076175 w 2247290"/>
                <a:gd name="connsiteY0" fmla="*/ 0 h 2763257"/>
                <a:gd name="connsiteX1" fmla="*/ 2247290 w 2247290"/>
                <a:gd name="connsiteY1" fmla="*/ 904456 h 2763257"/>
                <a:gd name="connsiteX2" fmla="*/ 0 w 2247290"/>
                <a:gd name="connsiteY2" fmla="*/ 2763257 h 2763257"/>
                <a:gd name="connsiteX3" fmla="*/ 2076175 w 2247290"/>
                <a:gd name="connsiteY3" fmla="*/ 0 h 2763257"/>
                <a:gd name="connsiteX0" fmla="*/ 2591073 w 2762188"/>
                <a:gd name="connsiteY0" fmla="*/ 0 h 4170951"/>
                <a:gd name="connsiteX1" fmla="*/ 2762188 w 2762188"/>
                <a:gd name="connsiteY1" fmla="*/ 904456 h 4170951"/>
                <a:gd name="connsiteX2" fmla="*/ 0 w 2762188"/>
                <a:gd name="connsiteY2" fmla="*/ 4170951 h 4170951"/>
                <a:gd name="connsiteX3" fmla="*/ 2591073 w 2762188"/>
                <a:gd name="connsiteY3" fmla="*/ 0 h 4170951"/>
                <a:gd name="connsiteX0" fmla="*/ 2340735 w 2762188"/>
                <a:gd name="connsiteY0" fmla="*/ 0 h 3952497"/>
                <a:gd name="connsiteX1" fmla="*/ 2762188 w 2762188"/>
                <a:gd name="connsiteY1" fmla="*/ 686002 h 3952497"/>
                <a:gd name="connsiteX2" fmla="*/ 0 w 2762188"/>
                <a:gd name="connsiteY2" fmla="*/ 3952497 h 3952497"/>
                <a:gd name="connsiteX3" fmla="*/ 2340735 w 2762188"/>
                <a:gd name="connsiteY3" fmla="*/ 0 h 3952497"/>
                <a:gd name="connsiteX0" fmla="*/ 2340735 w 2642536"/>
                <a:gd name="connsiteY0" fmla="*/ 0 h 3952497"/>
                <a:gd name="connsiteX1" fmla="*/ 2642536 w 2642536"/>
                <a:gd name="connsiteY1" fmla="*/ 875668 h 3952497"/>
                <a:gd name="connsiteX2" fmla="*/ 0 w 2642536"/>
                <a:gd name="connsiteY2" fmla="*/ 3952497 h 3952497"/>
                <a:gd name="connsiteX3" fmla="*/ 2340735 w 2642536"/>
                <a:gd name="connsiteY3" fmla="*/ 0 h 395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536" h="3952497">
                  <a:moveTo>
                    <a:pt x="2340735" y="0"/>
                  </a:moveTo>
                  <a:lnTo>
                    <a:pt x="2642536" y="875668"/>
                  </a:lnTo>
                  <a:lnTo>
                    <a:pt x="0" y="3952497"/>
                  </a:lnTo>
                  <a:lnTo>
                    <a:pt x="2340735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9"/>
            <p:cNvSpPr/>
            <p:nvPr/>
          </p:nvSpPr>
          <p:spPr>
            <a:xfrm rot="20566087">
              <a:off x="8791870" y="4446370"/>
              <a:ext cx="2079929" cy="122619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-1 w 6935635"/>
                <a:gd name="connsiteY0" fmla="*/ 5927577 h 8182122"/>
                <a:gd name="connsiteX1" fmla="*/ 6935638 w 6935635"/>
                <a:gd name="connsiteY1" fmla="*/ -2 h 8182122"/>
                <a:gd name="connsiteX2" fmla="*/ 1547559 w 6935635"/>
                <a:gd name="connsiteY2" fmla="*/ 5287643 h 8182122"/>
                <a:gd name="connsiteX3" fmla="*/ 4500933 w 6935635"/>
                <a:gd name="connsiteY3" fmla="*/ 8182121 h 8182122"/>
                <a:gd name="connsiteX4" fmla="*/ -1 w 6935635"/>
                <a:gd name="connsiteY4" fmla="*/ 5927577 h 8182122"/>
                <a:gd name="connsiteX0" fmla="*/ -1 w 7455171"/>
                <a:gd name="connsiteY0" fmla="*/ 5927577 h 8182122"/>
                <a:gd name="connsiteX1" fmla="*/ 6935638 w 7455171"/>
                <a:gd name="connsiteY1" fmla="*/ -2 h 8182122"/>
                <a:gd name="connsiteX2" fmla="*/ 7455172 w 7455171"/>
                <a:gd name="connsiteY2" fmla="*/ 5108847 h 8182122"/>
                <a:gd name="connsiteX3" fmla="*/ 4500933 w 7455171"/>
                <a:gd name="connsiteY3" fmla="*/ 8182121 h 8182122"/>
                <a:gd name="connsiteX4" fmla="*/ -1 w 7455171"/>
                <a:gd name="connsiteY4" fmla="*/ 5927577 h 8182122"/>
                <a:gd name="connsiteX0" fmla="*/ 2 w 19876589"/>
                <a:gd name="connsiteY0" fmla="*/ 1919113 h 8182122"/>
                <a:gd name="connsiteX1" fmla="*/ 19357056 w 19876589"/>
                <a:gd name="connsiteY1" fmla="*/ -2 h 8182122"/>
                <a:gd name="connsiteX2" fmla="*/ 19876590 w 19876589"/>
                <a:gd name="connsiteY2" fmla="*/ 5108847 h 8182122"/>
                <a:gd name="connsiteX3" fmla="*/ 16922351 w 19876589"/>
                <a:gd name="connsiteY3" fmla="*/ 8182121 h 8182122"/>
                <a:gd name="connsiteX4" fmla="*/ 2 w 19876589"/>
                <a:gd name="connsiteY4" fmla="*/ 1919113 h 8182122"/>
                <a:gd name="connsiteX0" fmla="*/ 2 w 21980830"/>
                <a:gd name="connsiteY0" fmla="*/ 1919113 h 17648657"/>
                <a:gd name="connsiteX1" fmla="*/ 19357056 w 21980830"/>
                <a:gd name="connsiteY1" fmla="*/ -2 h 17648657"/>
                <a:gd name="connsiteX2" fmla="*/ 19876590 w 21980830"/>
                <a:gd name="connsiteY2" fmla="*/ 5108847 h 17648657"/>
                <a:gd name="connsiteX3" fmla="*/ 21980789 w 21980830"/>
                <a:gd name="connsiteY3" fmla="*/ 17648659 h 17648657"/>
                <a:gd name="connsiteX4" fmla="*/ 2 w 21980830"/>
                <a:gd name="connsiteY4" fmla="*/ 1919113 h 17648657"/>
                <a:gd name="connsiteX0" fmla="*/ 0 w 9479362"/>
                <a:gd name="connsiteY0" fmla="*/ 939033 h 17648657"/>
                <a:gd name="connsiteX1" fmla="*/ 6855588 w 9479362"/>
                <a:gd name="connsiteY1" fmla="*/ -2 h 17648657"/>
                <a:gd name="connsiteX2" fmla="*/ 7375122 w 9479362"/>
                <a:gd name="connsiteY2" fmla="*/ 5108847 h 17648657"/>
                <a:gd name="connsiteX3" fmla="*/ 9479321 w 9479362"/>
                <a:gd name="connsiteY3" fmla="*/ 17648659 h 17648657"/>
                <a:gd name="connsiteX4" fmla="*/ 0 w 9479362"/>
                <a:gd name="connsiteY4" fmla="*/ 939033 h 17648657"/>
                <a:gd name="connsiteX0" fmla="*/ 1 w 9759708"/>
                <a:gd name="connsiteY0" fmla="*/ 817206 h 17648657"/>
                <a:gd name="connsiteX1" fmla="*/ 7135934 w 9759708"/>
                <a:gd name="connsiteY1" fmla="*/ -2 h 17648657"/>
                <a:gd name="connsiteX2" fmla="*/ 7655468 w 9759708"/>
                <a:gd name="connsiteY2" fmla="*/ 5108847 h 17648657"/>
                <a:gd name="connsiteX3" fmla="*/ 9759667 w 9759708"/>
                <a:gd name="connsiteY3" fmla="*/ 17648659 h 17648657"/>
                <a:gd name="connsiteX4" fmla="*/ 1 w 9759708"/>
                <a:gd name="connsiteY4" fmla="*/ 817206 h 17648657"/>
                <a:gd name="connsiteX0" fmla="*/ 1 w 13455019"/>
                <a:gd name="connsiteY0" fmla="*/ 6076130 h 17648657"/>
                <a:gd name="connsiteX1" fmla="*/ 10831245 w 13455019"/>
                <a:gd name="connsiteY1" fmla="*/ -2 h 17648657"/>
                <a:gd name="connsiteX2" fmla="*/ 11350779 w 13455019"/>
                <a:gd name="connsiteY2" fmla="*/ 5108847 h 17648657"/>
                <a:gd name="connsiteX3" fmla="*/ 13454978 w 13455019"/>
                <a:gd name="connsiteY3" fmla="*/ 17648659 h 17648657"/>
                <a:gd name="connsiteX4" fmla="*/ 1 w 13455019"/>
                <a:gd name="connsiteY4" fmla="*/ 6076130 h 17648657"/>
                <a:gd name="connsiteX0" fmla="*/ 1 w 16017545"/>
                <a:gd name="connsiteY0" fmla="*/ 6076130 h 8085612"/>
                <a:gd name="connsiteX1" fmla="*/ 10831245 w 16017545"/>
                <a:gd name="connsiteY1" fmla="*/ -2 h 8085612"/>
                <a:gd name="connsiteX2" fmla="*/ 11350779 w 16017545"/>
                <a:gd name="connsiteY2" fmla="*/ 5108847 h 8085612"/>
                <a:gd name="connsiteX3" fmla="*/ 16017527 w 16017545"/>
                <a:gd name="connsiteY3" fmla="*/ 8085613 h 8085612"/>
                <a:gd name="connsiteX4" fmla="*/ 1 w 16017545"/>
                <a:gd name="connsiteY4" fmla="*/ 6076130 h 8085612"/>
                <a:gd name="connsiteX0" fmla="*/ 1 w 16017595"/>
                <a:gd name="connsiteY0" fmla="*/ 6076130 h 8085612"/>
                <a:gd name="connsiteX1" fmla="*/ 10831245 w 16017595"/>
                <a:gd name="connsiteY1" fmla="*/ -2 h 8085612"/>
                <a:gd name="connsiteX2" fmla="*/ 14611757 w 16017595"/>
                <a:gd name="connsiteY2" fmla="*/ 2197080 h 8085612"/>
                <a:gd name="connsiteX3" fmla="*/ 16017527 w 16017595"/>
                <a:gd name="connsiteY3" fmla="*/ 8085613 h 8085612"/>
                <a:gd name="connsiteX4" fmla="*/ 1 w 16017595"/>
                <a:gd name="connsiteY4" fmla="*/ 6076130 h 8085612"/>
                <a:gd name="connsiteX0" fmla="*/ 1 w 16017595"/>
                <a:gd name="connsiteY0" fmla="*/ 6267149 h 8276631"/>
                <a:gd name="connsiteX1" fmla="*/ 9165009 w 16017595"/>
                <a:gd name="connsiteY1" fmla="*/ -2 h 8276631"/>
                <a:gd name="connsiteX2" fmla="*/ 14611757 w 16017595"/>
                <a:gd name="connsiteY2" fmla="*/ 2388099 h 8276631"/>
                <a:gd name="connsiteX3" fmla="*/ 16017527 w 16017595"/>
                <a:gd name="connsiteY3" fmla="*/ 8276632 h 8276631"/>
                <a:gd name="connsiteX4" fmla="*/ 1 w 16017595"/>
                <a:gd name="connsiteY4" fmla="*/ 6267149 h 8276631"/>
                <a:gd name="connsiteX0" fmla="*/ 1 w 17145861"/>
                <a:gd name="connsiteY0" fmla="*/ 6267149 h 6267150"/>
                <a:gd name="connsiteX1" fmla="*/ 9165009 w 17145861"/>
                <a:gd name="connsiteY1" fmla="*/ -2 h 6267150"/>
                <a:gd name="connsiteX2" fmla="*/ 14611757 w 17145861"/>
                <a:gd name="connsiteY2" fmla="*/ 2388099 h 6267150"/>
                <a:gd name="connsiteX3" fmla="*/ 17145829 w 17145861"/>
                <a:gd name="connsiteY3" fmla="*/ 4712733 h 6267150"/>
                <a:gd name="connsiteX4" fmla="*/ 1 w 17145861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592752 w 17145853"/>
                <a:gd name="connsiteY2" fmla="*/ 2817525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145853"/>
                <a:gd name="connsiteY0" fmla="*/ 6267149 h 6267150"/>
                <a:gd name="connsiteX1" fmla="*/ 9165009 w 17145853"/>
                <a:gd name="connsiteY1" fmla="*/ -2 h 6267150"/>
                <a:gd name="connsiteX2" fmla="*/ 13710580 w 17145853"/>
                <a:gd name="connsiteY2" fmla="*/ 2545683 h 6267150"/>
                <a:gd name="connsiteX3" fmla="*/ 17145829 w 17145853"/>
                <a:gd name="connsiteY3" fmla="*/ 4712733 h 6267150"/>
                <a:gd name="connsiteX4" fmla="*/ 1 w 17145853"/>
                <a:gd name="connsiteY4" fmla="*/ 6267149 h 6267150"/>
                <a:gd name="connsiteX0" fmla="*/ 1 w 17326657"/>
                <a:gd name="connsiteY0" fmla="*/ 6267149 h 6267150"/>
                <a:gd name="connsiteX1" fmla="*/ 9165009 w 17326657"/>
                <a:gd name="connsiteY1" fmla="*/ -2 h 6267150"/>
                <a:gd name="connsiteX2" fmla="*/ 13710580 w 17326657"/>
                <a:gd name="connsiteY2" fmla="*/ 2545683 h 6267150"/>
                <a:gd name="connsiteX3" fmla="*/ 17326628 w 17326657"/>
                <a:gd name="connsiteY3" fmla="*/ 4872059 h 6267150"/>
                <a:gd name="connsiteX4" fmla="*/ 1 w 17326657"/>
                <a:gd name="connsiteY4" fmla="*/ 6267149 h 6267150"/>
                <a:gd name="connsiteX0" fmla="*/ -4 w 17200698"/>
                <a:gd name="connsiteY0" fmla="*/ 7129485 h 7129485"/>
                <a:gd name="connsiteX1" fmla="*/ 9039050 w 17200698"/>
                <a:gd name="connsiteY1" fmla="*/ -2 h 7129485"/>
                <a:gd name="connsiteX2" fmla="*/ 13584621 w 17200698"/>
                <a:gd name="connsiteY2" fmla="*/ 2545683 h 7129485"/>
                <a:gd name="connsiteX3" fmla="*/ 17200669 w 17200698"/>
                <a:gd name="connsiteY3" fmla="*/ 4872059 h 7129485"/>
                <a:gd name="connsiteX4" fmla="*/ -4 w 17200698"/>
                <a:gd name="connsiteY4" fmla="*/ 7129485 h 7129485"/>
                <a:gd name="connsiteX0" fmla="*/ 170009 w 17370711"/>
                <a:gd name="connsiteY0" fmla="*/ 7129485 h 7328034"/>
                <a:gd name="connsiteX1" fmla="*/ 9209063 w 17370711"/>
                <a:gd name="connsiteY1" fmla="*/ -2 h 7328034"/>
                <a:gd name="connsiteX2" fmla="*/ 13754634 w 17370711"/>
                <a:gd name="connsiteY2" fmla="*/ 2545683 h 7328034"/>
                <a:gd name="connsiteX3" fmla="*/ 17370682 w 17370711"/>
                <a:gd name="connsiteY3" fmla="*/ 4872059 h 7328034"/>
                <a:gd name="connsiteX4" fmla="*/ 0 w 17370711"/>
                <a:gd name="connsiteY4" fmla="*/ 7328036 h 7328034"/>
                <a:gd name="connsiteX5" fmla="*/ 170009 w 17370711"/>
                <a:gd name="connsiteY5" fmla="*/ 7129485 h 73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70711" h="7328034">
                  <a:moveTo>
                    <a:pt x="170009" y="7129485"/>
                  </a:moveTo>
                  <a:lnTo>
                    <a:pt x="9209063" y="-2"/>
                  </a:lnTo>
                  <a:lnTo>
                    <a:pt x="13754634" y="2545683"/>
                  </a:lnTo>
                  <a:cubicBezTo>
                    <a:pt x="13743412" y="2546746"/>
                    <a:pt x="17381904" y="4870996"/>
                    <a:pt x="17370682" y="4872059"/>
                  </a:cubicBezTo>
                  <a:cubicBezTo>
                    <a:pt x="11728890" y="5604464"/>
                    <a:pt x="5641792" y="6595631"/>
                    <a:pt x="0" y="7328036"/>
                  </a:cubicBezTo>
                  <a:lnTo>
                    <a:pt x="170009" y="712948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39" name="Right Triangle 6"/>
            <p:cNvSpPr/>
            <p:nvPr/>
          </p:nvSpPr>
          <p:spPr>
            <a:xfrm rot="5085572">
              <a:off x="8929317" y="2933219"/>
              <a:ext cx="2598533" cy="2763107"/>
            </a:xfrm>
            <a:custGeom>
              <a:avLst/>
              <a:gdLst>
                <a:gd name="connsiteX0" fmla="*/ 0 w 800408"/>
                <a:gd name="connsiteY0" fmla="*/ 469830 h 469830"/>
                <a:gd name="connsiteX1" fmla="*/ 0 w 800408"/>
                <a:gd name="connsiteY1" fmla="*/ 0 h 469830"/>
                <a:gd name="connsiteX2" fmla="*/ 800408 w 800408"/>
                <a:gd name="connsiteY2" fmla="*/ 469830 h 469830"/>
                <a:gd name="connsiteX3" fmla="*/ 0 w 800408"/>
                <a:gd name="connsiteY3" fmla="*/ 469830 h 469830"/>
                <a:gd name="connsiteX0" fmla="*/ 0 w 2587308"/>
                <a:gd name="connsiteY0" fmla="*/ 2745007 h 2745007"/>
                <a:gd name="connsiteX1" fmla="*/ 1786900 w 2587308"/>
                <a:gd name="connsiteY1" fmla="*/ 0 h 2745007"/>
                <a:gd name="connsiteX2" fmla="*/ 2587308 w 2587308"/>
                <a:gd name="connsiteY2" fmla="*/ 469830 h 2745007"/>
                <a:gd name="connsiteX3" fmla="*/ 0 w 2587308"/>
                <a:gd name="connsiteY3" fmla="*/ 2745007 h 2745007"/>
                <a:gd name="connsiteX0" fmla="*/ 0 w 2598533"/>
                <a:gd name="connsiteY0" fmla="*/ 2763107 h 2763107"/>
                <a:gd name="connsiteX1" fmla="*/ 1798125 w 2598533"/>
                <a:gd name="connsiteY1" fmla="*/ 0 h 2763107"/>
                <a:gd name="connsiteX2" fmla="*/ 2598533 w 2598533"/>
                <a:gd name="connsiteY2" fmla="*/ 469830 h 2763107"/>
                <a:gd name="connsiteX3" fmla="*/ 0 w 2598533"/>
                <a:gd name="connsiteY3" fmla="*/ 2763107 h 276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533" h="2763107">
                  <a:moveTo>
                    <a:pt x="0" y="2763107"/>
                  </a:moveTo>
                  <a:lnTo>
                    <a:pt x="1798125" y="0"/>
                  </a:lnTo>
                  <a:lnTo>
                    <a:pt x="2598533" y="469830"/>
                  </a:lnTo>
                  <a:lnTo>
                    <a:pt x="0" y="276310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00B0F0"/>
                </a:solidFill>
              </a:endParaRPr>
            </a:p>
          </p:txBody>
        </p:sp>
        <p:sp>
          <p:nvSpPr>
            <p:cNvPr id="40" name="Right Triangle 9"/>
            <p:cNvSpPr/>
            <p:nvPr/>
          </p:nvSpPr>
          <p:spPr>
            <a:xfrm rot="600095">
              <a:off x="8042403" y="4257230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1" name="Right Triangle 9"/>
            <p:cNvSpPr/>
            <p:nvPr/>
          </p:nvSpPr>
          <p:spPr>
            <a:xfrm rot="16736933">
              <a:off x="10629827" y="1529471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2" name="Right Triangle 9"/>
            <p:cNvSpPr/>
            <p:nvPr/>
          </p:nvSpPr>
          <p:spPr>
            <a:xfrm rot="4813542">
              <a:off x="9573876" y="5101073"/>
              <a:ext cx="1987778" cy="185576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547560"/>
                <a:gd name="connsiteY0" fmla="*/ 639934 h 2361841"/>
                <a:gd name="connsiteX1" fmla="*/ 1547560 w 1547560"/>
                <a:gd name="connsiteY1" fmla="*/ 0 h 2361841"/>
                <a:gd name="connsiteX2" fmla="*/ 1422180 w 1547560"/>
                <a:gd name="connsiteY2" fmla="*/ 2361841 h 2361841"/>
                <a:gd name="connsiteX3" fmla="*/ 0 w 1547560"/>
                <a:gd name="connsiteY3" fmla="*/ 639934 h 2361841"/>
                <a:gd name="connsiteX0" fmla="*/ 0 w 1914544"/>
                <a:gd name="connsiteY0" fmla="*/ 435383 h 2157290"/>
                <a:gd name="connsiteX1" fmla="*/ 1914544 w 1914544"/>
                <a:gd name="connsiteY1" fmla="*/ 0 h 2157290"/>
                <a:gd name="connsiteX2" fmla="*/ 1422180 w 1914544"/>
                <a:gd name="connsiteY2" fmla="*/ 2157290 h 2157290"/>
                <a:gd name="connsiteX3" fmla="*/ 0 w 1914544"/>
                <a:gd name="connsiteY3" fmla="*/ 435383 h 2157290"/>
                <a:gd name="connsiteX0" fmla="*/ 0 w 1990738"/>
                <a:gd name="connsiteY0" fmla="*/ 349797 h 2157290"/>
                <a:gd name="connsiteX1" fmla="*/ 1990738 w 1990738"/>
                <a:gd name="connsiteY1" fmla="*/ 0 h 2157290"/>
                <a:gd name="connsiteX2" fmla="*/ 1498374 w 1990738"/>
                <a:gd name="connsiteY2" fmla="*/ 2157290 h 2157290"/>
                <a:gd name="connsiteX3" fmla="*/ 0 w 1990738"/>
                <a:gd name="connsiteY3" fmla="*/ 349797 h 2157290"/>
                <a:gd name="connsiteX0" fmla="*/ 0 w 1990738"/>
                <a:gd name="connsiteY0" fmla="*/ 349797 h 1329930"/>
                <a:gd name="connsiteX1" fmla="*/ 1990738 w 1990738"/>
                <a:gd name="connsiteY1" fmla="*/ 0 h 1329930"/>
                <a:gd name="connsiteX2" fmla="*/ 1136128 w 1990738"/>
                <a:gd name="connsiteY2" fmla="*/ 1329930 h 1329930"/>
                <a:gd name="connsiteX3" fmla="*/ 0 w 1990738"/>
                <a:gd name="connsiteY3" fmla="*/ 349797 h 132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0738" h="1329930">
                  <a:moveTo>
                    <a:pt x="0" y="349797"/>
                  </a:moveTo>
                  <a:lnTo>
                    <a:pt x="1990738" y="0"/>
                  </a:lnTo>
                  <a:cubicBezTo>
                    <a:pt x="1979516" y="1063"/>
                    <a:pt x="1147350" y="1328867"/>
                    <a:pt x="1136128" y="1329930"/>
                  </a:cubicBezTo>
                  <a:lnTo>
                    <a:pt x="0" y="34979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43" name="Right Triangle 9"/>
            <p:cNvSpPr/>
            <p:nvPr/>
          </p:nvSpPr>
          <p:spPr>
            <a:xfrm rot="16826751">
              <a:off x="9900650" y="6124604"/>
              <a:ext cx="565815" cy="53439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6595" h="3023739">
                  <a:moveTo>
                    <a:pt x="-1" y="1432874"/>
                  </a:moveTo>
                  <a:lnTo>
                    <a:pt x="1035563" y="0"/>
                  </a:lnTo>
                  <a:cubicBezTo>
                    <a:pt x="1024341" y="1063"/>
                    <a:pt x="3317775" y="3022677"/>
                    <a:pt x="3306553" y="3023740"/>
                  </a:cubicBezTo>
                  <a:lnTo>
                    <a:pt x="-1" y="14328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44" name="Right Triangle 9"/>
            <p:cNvSpPr/>
            <p:nvPr/>
          </p:nvSpPr>
          <p:spPr>
            <a:xfrm rot="5873890">
              <a:off x="8946389" y="2425149"/>
              <a:ext cx="776285" cy="1040733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5" name="Right Triangle 9"/>
            <p:cNvSpPr/>
            <p:nvPr/>
          </p:nvSpPr>
          <p:spPr>
            <a:xfrm rot="9912503">
              <a:off x="11415821" y="2214614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6" name="Right Triangle 9"/>
            <p:cNvSpPr/>
            <p:nvPr/>
          </p:nvSpPr>
          <p:spPr>
            <a:xfrm rot="7029743">
              <a:off x="9911130" y="603179"/>
              <a:ext cx="1147226" cy="5257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6920185"/>
                <a:gd name="connsiteY0" fmla="*/ 946243 h 1790959"/>
                <a:gd name="connsiteX1" fmla="*/ 6920184 w 6920185"/>
                <a:gd name="connsiteY1" fmla="*/ 1 h 1790959"/>
                <a:gd name="connsiteX2" fmla="*/ 655705 w 6920185"/>
                <a:gd name="connsiteY2" fmla="*/ 1790959 h 1790959"/>
                <a:gd name="connsiteX3" fmla="*/ 0 w 6920185"/>
                <a:gd name="connsiteY3" fmla="*/ 946243 h 17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0185" h="1790959">
                  <a:moveTo>
                    <a:pt x="0" y="946243"/>
                  </a:moveTo>
                  <a:cubicBezTo>
                    <a:pt x="515853" y="732932"/>
                    <a:pt x="6404331" y="213312"/>
                    <a:pt x="6920184" y="1"/>
                  </a:cubicBezTo>
                  <a:cubicBezTo>
                    <a:pt x="6908962" y="1064"/>
                    <a:pt x="666927" y="1789896"/>
                    <a:pt x="655705" y="1790959"/>
                  </a:cubicBezTo>
                  <a:lnTo>
                    <a:pt x="0" y="94624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7" name="Right Triangle 9"/>
            <p:cNvSpPr/>
            <p:nvPr/>
          </p:nvSpPr>
          <p:spPr>
            <a:xfrm rot="15514280">
              <a:off x="7317722" y="5047430"/>
              <a:ext cx="1517313" cy="2035412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8" name="Right Triangle 9"/>
            <p:cNvSpPr/>
            <p:nvPr/>
          </p:nvSpPr>
          <p:spPr>
            <a:xfrm rot="18787309">
              <a:off x="5933073" y="5813470"/>
              <a:ext cx="1431481" cy="785119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49" name="Right Triangle 9"/>
            <p:cNvSpPr/>
            <p:nvPr/>
          </p:nvSpPr>
          <p:spPr>
            <a:xfrm rot="1388307">
              <a:off x="9081311" y="2089534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0" name="Right Triangle 9"/>
            <p:cNvSpPr/>
            <p:nvPr/>
          </p:nvSpPr>
          <p:spPr>
            <a:xfrm rot="13491637">
              <a:off x="8245479" y="4944620"/>
              <a:ext cx="1113897" cy="61093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1" name="Right Triangle 9"/>
            <p:cNvSpPr/>
            <p:nvPr/>
          </p:nvSpPr>
          <p:spPr>
            <a:xfrm rot="600095">
              <a:off x="9030017" y="1468435"/>
              <a:ext cx="219982" cy="294921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2" name="Right Triangle 9"/>
            <p:cNvSpPr/>
            <p:nvPr/>
          </p:nvSpPr>
          <p:spPr>
            <a:xfrm rot="4033879">
              <a:off x="7155898" y="3392975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3" name="Right Triangle 9"/>
            <p:cNvSpPr/>
            <p:nvPr/>
          </p:nvSpPr>
          <p:spPr>
            <a:xfrm rot="327492">
              <a:off x="6491288" y="4806389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4" name="Right Triangle 9"/>
            <p:cNvSpPr/>
            <p:nvPr/>
          </p:nvSpPr>
          <p:spPr>
            <a:xfrm rot="327492">
              <a:off x="11517504" y="1473651"/>
              <a:ext cx="488336" cy="50615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4500964"/>
                <a:gd name="connsiteY0" fmla="*/ 639934 h 2894479"/>
                <a:gd name="connsiteX1" fmla="*/ 797731 w 4500964"/>
                <a:gd name="connsiteY1" fmla="*/ 359438 h 2894479"/>
                <a:gd name="connsiteX2" fmla="*/ 1547560 w 4500964"/>
                <a:gd name="connsiteY2" fmla="*/ 0 h 2894479"/>
                <a:gd name="connsiteX3" fmla="*/ 4500934 w 4500964"/>
                <a:gd name="connsiteY3" fmla="*/ 2894478 h 2894479"/>
                <a:gd name="connsiteX4" fmla="*/ 0 w 4500964"/>
                <a:gd name="connsiteY4" fmla="*/ 639934 h 2894479"/>
                <a:gd name="connsiteX0" fmla="*/ 2153973 w 6654937"/>
                <a:gd name="connsiteY0" fmla="*/ 2742132 h 4996677"/>
                <a:gd name="connsiteX1" fmla="*/ 1 w 6654937"/>
                <a:gd name="connsiteY1" fmla="*/ 2 h 4996677"/>
                <a:gd name="connsiteX2" fmla="*/ 3701533 w 6654937"/>
                <a:gd name="connsiteY2" fmla="*/ 2102198 h 4996677"/>
                <a:gd name="connsiteX3" fmla="*/ 6654907 w 6654937"/>
                <a:gd name="connsiteY3" fmla="*/ 4996676 h 4996677"/>
                <a:gd name="connsiteX4" fmla="*/ 2153973 w 6654937"/>
                <a:gd name="connsiteY4" fmla="*/ 2742132 h 4996677"/>
                <a:gd name="connsiteX0" fmla="*/ 1137569 w 5638533"/>
                <a:gd name="connsiteY0" fmla="*/ 1521111 h 3775656"/>
                <a:gd name="connsiteX1" fmla="*/ 0 w 5638533"/>
                <a:gd name="connsiteY1" fmla="*/ -1 h 3775656"/>
                <a:gd name="connsiteX2" fmla="*/ 2685129 w 5638533"/>
                <a:gd name="connsiteY2" fmla="*/ 881177 h 3775656"/>
                <a:gd name="connsiteX3" fmla="*/ 5638503 w 5638533"/>
                <a:gd name="connsiteY3" fmla="*/ 3775655 h 3775656"/>
                <a:gd name="connsiteX4" fmla="*/ 1137569 w 5638533"/>
                <a:gd name="connsiteY4" fmla="*/ 1521111 h 3775656"/>
                <a:gd name="connsiteX0" fmla="*/ 1137569 w 5638500"/>
                <a:gd name="connsiteY0" fmla="*/ 1521111 h 3775656"/>
                <a:gd name="connsiteX1" fmla="*/ 0 w 5638500"/>
                <a:gd name="connsiteY1" fmla="*/ -1 h 3775656"/>
                <a:gd name="connsiteX2" fmla="*/ 5638503 w 5638500"/>
                <a:gd name="connsiteY2" fmla="*/ 3775655 h 3775656"/>
                <a:gd name="connsiteX3" fmla="*/ 1137569 w 5638500"/>
                <a:gd name="connsiteY3" fmla="*/ 1521111 h 3775656"/>
                <a:gd name="connsiteX0" fmla="*/ -2 w 6897702"/>
                <a:gd name="connsiteY0" fmla="*/ 5115973 h 5115971"/>
                <a:gd name="connsiteX1" fmla="*/ 1259202 w 6897702"/>
                <a:gd name="connsiteY1" fmla="*/ -1 h 5115971"/>
                <a:gd name="connsiteX2" fmla="*/ 6897705 w 6897702"/>
                <a:gd name="connsiteY2" fmla="*/ 3775655 h 5115971"/>
                <a:gd name="connsiteX3" fmla="*/ -2 w 6897702"/>
                <a:gd name="connsiteY3" fmla="*/ 5115973 h 511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7702" h="5115971">
                  <a:moveTo>
                    <a:pt x="-2" y="5115973"/>
                  </a:moveTo>
                  <a:lnTo>
                    <a:pt x="1259202" y="-1"/>
                  </a:lnTo>
                  <a:lnTo>
                    <a:pt x="6897705" y="3775655"/>
                  </a:lnTo>
                  <a:lnTo>
                    <a:pt x="-2" y="511597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5" name="Right Triangle 9"/>
            <p:cNvSpPr/>
            <p:nvPr/>
          </p:nvSpPr>
          <p:spPr>
            <a:xfrm rot="16736933">
              <a:off x="7411949" y="4975283"/>
              <a:ext cx="418683" cy="138165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4500964"/>
                <a:gd name="connsiteY0" fmla="*/ 639934 h 2894479"/>
                <a:gd name="connsiteX1" fmla="*/ 1547560 w 4500964"/>
                <a:gd name="connsiteY1" fmla="*/ 0 h 2894479"/>
                <a:gd name="connsiteX2" fmla="*/ 4500934 w 4500964"/>
                <a:gd name="connsiteY2" fmla="*/ 2894478 h 2894479"/>
                <a:gd name="connsiteX3" fmla="*/ 0 w 4500964"/>
                <a:gd name="connsiteY3" fmla="*/ 639934 h 2894479"/>
                <a:gd name="connsiteX0" fmla="*/ 0 w 6241002"/>
                <a:gd name="connsiteY0" fmla="*/ 4942577 h 7197122"/>
                <a:gd name="connsiteX1" fmla="*/ 6241005 w 6241002"/>
                <a:gd name="connsiteY1" fmla="*/ 2 h 7197122"/>
                <a:gd name="connsiteX2" fmla="*/ 4500934 w 6241002"/>
                <a:gd name="connsiteY2" fmla="*/ 7197121 h 7197122"/>
                <a:gd name="connsiteX3" fmla="*/ 0 w 6241002"/>
                <a:gd name="connsiteY3" fmla="*/ 4942577 h 7197122"/>
                <a:gd name="connsiteX0" fmla="*/ 0 w 6241002"/>
                <a:gd name="connsiteY0" fmla="*/ 4942577 h 7197122"/>
                <a:gd name="connsiteX1" fmla="*/ 2819951 w 6241002"/>
                <a:gd name="connsiteY1" fmla="*/ 2743592 h 7197122"/>
                <a:gd name="connsiteX2" fmla="*/ 6241005 w 6241002"/>
                <a:gd name="connsiteY2" fmla="*/ 2 h 7197122"/>
                <a:gd name="connsiteX3" fmla="*/ 4500934 w 6241002"/>
                <a:gd name="connsiteY3" fmla="*/ 7197121 h 7197122"/>
                <a:gd name="connsiteX4" fmla="*/ 0 w 6241002"/>
                <a:gd name="connsiteY4" fmla="*/ 4942577 h 7197122"/>
                <a:gd name="connsiteX0" fmla="*/ 0 w 6241002"/>
                <a:gd name="connsiteY0" fmla="*/ 5778721 h 8033266"/>
                <a:gd name="connsiteX1" fmla="*/ 431963 w 6241002"/>
                <a:gd name="connsiteY1" fmla="*/ 1 h 8033266"/>
                <a:gd name="connsiteX2" fmla="*/ 6241005 w 6241002"/>
                <a:gd name="connsiteY2" fmla="*/ 836146 h 8033266"/>
                <a:gd name="connsiteX3" fmla="*/ 4500934 w 6241002"/>
                <a:gd name="connsiteY3" fmla="*/ 8033265 h 8033266"/>
                <a:gd name="connsiteX4" fmla="*/ 0 w 6241002"/>
                <a:gd name="connsiteY4" fmla="*/ 5778721 h 8033266"/>
                <a:gd name="connsiteX0" fmla="*/ 1445726 w 5809037"/>
                <a:gd name="connsiteY0" fmla="*/ 7963719 h 8033266"/>
                <a:gd name="connsiteX1" fmla="*/ -2 w 5809037"/>
                <a:gd name="connsiteY1" fmla="*/ 1 h 8033266"/>
                <a:gd name="connsiteX2" fmla="*/ 5809040 w 5809037"/>
                <a:gd name="connsiteY2" fmla="*/ 836146 h 8033266"/>
                <a:gd name="connsiteX3" fmla="*/ 4068969 w 5809037"/>
                <a:gd name="connsiteY3" fmla="*/ 8033265 h 8033266"/>
                <a:gd name="connsiteX4" fmla="*/ 1445726 w 5809037"/>
                <a:gd name="connsiteY4" fmla="*/ 7963719 h 8033266"/>
                <a:gd name="connsiteX0" fmla="*/ 2105842 w 5809037"/>
                <a:gd name="connsiteY0" fmla="*/ 10752502 h 10752508"/>
                <a:gd name="connsiteX1" fmla="*/ -2 w 5809037"/>
                <a:gd name="connsiteY1" fmla="*/ 1 h 10752508"/>
                <a:gd name="connsiteX2" fmla="*/ 5809040 w 5809037"/>
                <a:gd name="connsiteY2" fmla="*/ 836146 h 10752508"/>
                <a:gd name="connsiteX3" fmla="*/ 4068969 w 5809037"/>
                <a:gd name="connsiteY3" fmla="*/ 8033265 h 10752508"/>
                <a:gd name="connsiteX4" fmla="*/ 2105842 w 5809037"/>
                <a:gd name="connsiteY4" fmla="*/ 10752502 h 1075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037" h="10752508">
                  <a:moveTo>
                    <a:pt x="2105842" y="10752502"/>
                  </a:moveTo>
                  <a:lnTo>
                    <a:pt x="-2" y="1"/>
                  </a:lnTo>
                  <a:lnTo>
                    <a:pt x="5809040" y="836146"/>
                  </a:lnTo>
                  <a:cubicBezTo>
                    <a:pt x="5797818" y="837209"/>
                    <a:pt x="4080191" y="8032202"/>
                    <a:pt x="4068969" y="8033265"/>
                  </a:cubicBezTo>
                  <a:lnTo>
                    <a:pt x="2105842" y="1075250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6" name="Right Triangle 9"/>
            <p:cNvSpPr/>
            <p:nvPr/>
          </p:nvSpPr>
          <p:spPr>
            <a:xfrm rot="600095">
              <a:off x="8069644" y="2670752"/>
              <a:ext cx="299550" cy="401594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560" h="1484650">
                  <a:moveTo>
                    <a:pt x="0" y="639934"/>
                  </a:moveTo>
                  <a:lnTo>
                    <a:pt x="1547560" y="0"/>
                  </a:lnTo>
                  <a:cubicBezTo>
                    <a:pt x="1536338" y="1063"/>
                    <a:pt x="666927" y="1483587"/>
                    <a:pt x="655705" y="1484650"/>
                  </a:cubicBezTo>
                  <a:lnTo>
                    <a:pt x="0" y="63993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  <p:sp>
          <p:nvSpPr>
            <p:cNvPr id="57" name="Right Triangle 9"/>
            <p:cNvSpPr/>
            <p:nvPr/>
          </p:nvSpPr>
          <p:spPr>
            <a:xfrm rot="12348646">
              <a:off x="7741651" y="3401126"/>
              <a:ext cx="889381" cy="487796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2770689"/>
                <a:gd name="connsiteY0" fmla="*/ 639934 h 1470262"/>
                <a:gd name="connsiteX1" fmla="*/ 1547560 w 2770689"/>
                <a:gd name="connsiteY1" fmla="*/ 0 h 1470262"/>
                <a:gd name="connsiteX2" fmla="*/ 2770614 w 2770689"/>
                <a:gd name="connsiteY2" fmla="*/ 1470262 h 1470262"/>
                <a:gd name="connsiteX3" fmla="*/ 0 w 2770689"/>
                <a:gd name="connsiteY3" fmla="*/ 639934 h 1470262"/>
                <a:gd name="connsiteX0" fmla="*/ 0 w 2739323"/>
                <a:gd name="connsiteY0" fmla="*/ 639934 h 1469233"/>
                <a:gd name="connsiteX1" fmla="*/ 1547560 w 2739323"/>
                <a:gd name="connsiteY1" fmla="*/ 0 h 1469233"/>
                <a:gd name="connsiteX2" fmla="*/ 2739246 w 2739323"/>
                <a:gd name="connsiteY2" fmla="*/ 1469233 h 1469233"/>
                <a:gd name="connsiteX3" fmla="*/ 0 w 2739323"/>
                <a:gd name="connsiteY3" fmla="*/ 639934 h 1469233"/>
                <a:gd name="connsiteX0" fmla="*/ 0 w 1854568"/>
                <a:gd name="connsiteY0" fmla="*/ 632311 h 1469233"/>
                <a:gd name="connsiteX1" fmla="*/ 662805 w 1854568"/>
                <a:gd name="connsiteY1" fmla="*/ 0 h 1469233"/>
                <a:gd name="connsiteX2" fmla="*/ 1854491 w 1854568"/>
                <a:gd name="connsiteY2" fmla="*/ 1469233 h 1469233"/>
                <a:gd name="connsiteX3" fmla="*/ 0 w 1854568"/>
                <a:gd name="connsiteY3" fmla="*/ 632311 h 1469233"/>
                <a:gd name="connsiteX0" fmla="*/ 0 w 2115288"/>
                <a:gd name="connsiteY0" fmla="*/ 602826 h 1469233"/>
                <a:gd name="connsiteX1" fmla="*/ 923525 w 2115288"/>
                <a:gd name="connsiteY1" fmla="*/ 0 h 1469233"/>
                <a:gd name="connsiteX2" fmla="*/ 2115211 w 2115288"/>
                <a:gd name="connsiteY2" fmla="*/ 1469233 h 1469233"/>
                <a:gd name="connsiteX3" fmla="*/ 0 w 2115288"/>
                <a:gd name="connsiteY3" fmla="*/ 602826 h 1469233"/>
                <a:gd name="connsiteX0" fmla="*/ 0 w 2115270"/>
                <a:gd name="connsiteY0" fmla="*/ 431671 h 1298078"/>
                <a:gd name="connsiteX1" fmla="*/ 556784 w 2115270"/>
                <a:gd name="connsiteY1" fmla="*/ 0 h 1298078"/>
                <a:gd name="connsiteX2" fmla="*/ 2115211 w 2115270"/>
                <a:gd name="connsiteY2" fmla="*/ 1298078 h 1298078"/>
                <a:gd name="connsiteX3" fmla="*/ 0 w 2115270"/>
                <a:gd name="connsiteY3" fmla="*/ 431671 h 1298078"/>
                <a:gd name="connsiteX0" fmla="*/ 0 w 2130439"/>
                <a:gd name="connsiteY0" fmla="*/ 431671 h 1314277"/>
                <a:gd name="connsiteX1" fmla="*/ 556784 w 2130439"/>
                <a:gd name="connsiteY1" fmla="*/ 0 h 1314277"/>
                <a:gd name="connsiteX2" fmla="*/ 2130381 w 2130439"/>
                <a:gd name="connsiteY2" fmla="*/ 1314277 h 1314277"/>
                <a:gd name="connsiteX3" fmla="*/ 0 w 2130439"/>
                <a:gd name="connsiteY3" fmla="*/ 431671 h 1314277"/>
                <a:gd name="connsiteX0" fmla="*/ 0 w 2130437"/>
                <a:gd name="connsiteY0" fmla="*/ 365592 h 1248198"/>
                <a:gd name="connsiteX1" fmla="*/ 497046 w 2130437"/>
                <a:gd name="connsiteY1" fmla="*/ 0 h 1248198"/>
                <a:gd name="connsiteX2" fmla="*/ 2130381 w 2130437"/>
                <a:gd name="connsiteY2" fmla="*/ 1248198 h 1248198"/>
                <a:gd name="connsiteX3" fmla="*/ 0 w 2130437"/>
                <a:gd name="connsiteY3" fmla="*/ 365592 h 1248198"/>
                <a:gd name="connsiteX0" fmla="*/ 0 w 2259597"/>
                <a:gd name="connsiteY0" fmla="*/ 314252 h 1248198"/>
                <a:gd name="connsiteX1" fmla="*/ 626206 w 2259597"/>
                <a:gd name="connsiteY1" fmla="*/ 0 h 1248198"/>
                <a:gd name="connsiteX2" fmla="*/ 2259541 w 2259597"/>
                <a:gd name="connsiteY2" fmla="*/ 1248198 h 1248198"/>
                <a:gd name="connsiteX3" fmla="*/ 0 w 2259597"/>
                <a:gd name="connsiteY3" fmla="*/ 314252 h 1248198"/>
                <a:gd name="connsiteX0" fmla="*/ 0 w 2275796"/>
                <a:gd name="connsiteY0" fmla="*/ 329421 h 1248198"/>
                <a:gd name="connsiteX1" fmla="*/ 642405 w 2275796"/>
                <a:gd name="connsiteY1" fmla="*/ 0 h 1248198"/>
                <a:gd name="connsiteX2" fmla="*/ 2275740 w 2275796"/>
                <a:gd name="connsiteY2" fmla="*/ 1248198 h 1248198"/>
                <a:gd name="connsiteX3" fmla="*/ 0 w 2275796"/>
                <a:gd name="connsiteY3" fmla="*/ 329421 h 124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796" h="1248198">
                  <a:moveTo>
                    <a:pt x="0" y="329421"/>
                  </a:moveTo>
                  <a:lnTo>
                    <a:pt x="642405" y="0"/>
                  </a:lnTo>
                  <a:cubicBezTo>
                    <a:pt x="631183" y="1063"/>
                    <a:pt x="2286962" y="1247135"/>
                    <a:pt x="2275740" y="1248198"/>
                  </a:cubicBezTo>
                  <a:lnTo>
                    <a:pt x="0" y="32942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prstClr val="white"/>
                </a:solidFill>
              </a:endParaRPr>
            </a:p>
          </p:txBody>
        </p:sp>
        <p:sp>
          <p:nvSpPr>
            <p:cNvPr id="58" name="Right Triangle 9"/>
            <p:cNvSpPr/>
            <p:nvPr/>
          </p:nvSpPr>
          <p:spPr>
            <a:xfrm rot="16826751">
              <a:off x="11597326" y="3072687"/>
              <a:ext cx="2229609" cy="1093867"/>
            </a:xfrm>
            <a:custGeom>
              <a:avLst/>
              <a:gdLst>
                <a:gd name="connsiteX0" fmla="*/ 0 w 2789556"/>
                <a:gd name="connsiteY0" fmla="*/ 2790282 h 2790282"/>
                <a:gd name="connsiteX1" fmla="*/ 0 w 2789556"/>
                <a:gd name="connsiteY1" fmla="*/ 0 h 2790282"/>
                <a:gd name="connsiteX2" fmla="*/ 2789556 w 2789556"/>
                <a:gd name="connsiteY2" fmla="*/ 2790282 h 2790282"/>
                <a:gd name="connsiteX3" fmla="*/ 0 w 2789556"/>
                <a:gd name="connsiteY3" fmla="*/ 2790282 h 2790282"/>
                <a:gd name="connsiteX0" fmla="*/ 195422 w 2984978"/>
                <a:gd name="connsiteY0" fmla="*/ 4310485 h 4310485"/>
                <a:gd name="connsiteX1" fmla="*/ 0 w 2984978"/>
                <a:gd name="connsiteY1" fmla="*/ 0 h 4310485"/>
                <a:gd name="connsiteX2" fmla="*/ 2984978 w 2984978"/>
                <a:gd name="connsiteY2" fmla="*/ 4310485 h 4310485"/>
                <a:gd name="connsiteX3" fmla="*/ 195422 w 2984978"/>
                <a:gd name="connsiteY3" fmla="*/ 4310485 h 4310485"/>
                <a:gd name="connsiteX0" fmla="*/ 195422 w 1972521"/>
                <a:gd name="connsiteY0" fmla="*/ 4310485 h 5533972"/>
                <a:gd name="connsiteX1" fmla="*/ 0 w 1972521"/>
                <a:gd name="connsiteY1" fmla="*/ 0 h 5533972"/>
                <a:gd name="connsiteX2" fmla="*/ 1972521 w 1972521"/>
                <a:gd name="connsiteY2" fmla="*/ 5533972 h 5533972"/>
                <a:gd name="connsiteX3" fmla="*/ 195422 w 1972521"/>
                <a:gd name="connsiteY3" fmla="*/ 4310485 h 5533972"/>
                <a:gd name="connsiteX0" fmla="*/ 0 w 1833461"/>
                <a:gd name="connsiteY0" fmla="*/ 2547402 h 3770889"/>
                <a:gd name="connsiteX1" fmla="*/ 1833461 w 1833461"/>
                <a:gd name="connsiteY1" fmla="*/ 0 h 3770889"/>
                <a:gd name="connsiteX2" fmla="*/ 1777099 w 1833461"/>
                <a:gd name="connsiteY2" fmla="*/ 3770889 h 3770889"/>
                <a:gd name="connsiteX3" fmla="*/ 0 w 1833461"/>
                <a:gd name="connsiteY3" fmla="*/ 2547402 h 3770889"/>
                <a:gd name="connsiteX0" fmla="*/ 0 w 1912538"/>
                <a:gd name="connsiteY0" fmla="*/ 1788383 h 3011870"/>
                <a:gd name="connsiteX1" fmla="*/ 1912538 w 1912538"/>
                <a:gd name="connsiteY1" fmla="*/ 0 h 3011870"/>
                <a:gd name="connsiteX2" fmla="*/ 1777099 w 1912538"/>
                <a:gd name="connsiteY2" fmla="*/ 3011870 h 3011870"/>
                <a:gd name="connsiteX3" fmla="*/ 0 w 1912538"/>
                <a:gd name="connsiteY3" fmla="*/ 1788383 h 3011870"/>
                <a:gd name="connsiteX0" fmla="*/ 0 w 2853253"/>
                <a:gd name="connsiteY0" fmla="*/ 0 h 1223487"/>
                <a:gd name="connsiteX1" fmla="*/ 2853253 w 2853253"/>
                <a:gd name="connsiteY1" fmla="*/ 456957 h 1223487"/>
                <a:gd name="connsiteX2" fmla="*/ 1777099 w 2853253"/>
                <a:gd name="connsiteY2" fmla="*/ 1223487 h 1223487"/>
                <a:gd name="connsiteX3" fmla="*/ 0 w 2853253"/>
                <a:gd name="connsiteY3" fmla="*/ 0 h 1223487"/>
                <a:gd name="connsiteX0" fmla="*/ 81179 w 1076154"/>
                <a:gd name="connsiteY0" fmla="*/ 0 h 2846533"/>
                <a:gd name="connsiteX1" fmla="*/ 1076154 w 1076154"/>
                <a:gd name="connsiteY1" fmla="*/ 2080003 h 2846533"/>
                <a:gd name="connsiteX2" fmla="*/ 0 w 1076154"/>
                <a:gd name="connsiteY2" fmla="*/ 2846533 h 2846533"/>
                <a:gd name="connsiteX3" fmla="*/ 81179 w 1076154"/>
                <a:gd name="connsiteY3" fmla="*/ 0 h 2846533"/>
                <a:gd name="connsiteX0" fmla="*/ 1406101 w 2401076"/>
                <a:gd name="connsiteY0" fmla="*/ 0 h 2080003"/>
                <a:gd name="connsiteX1" fmla="*/ 2401076 w 2401076"/>
                <a:gd name="connsiteY1" fmla="*/ 2080003 h 2080003"/>
                <a:gd name="connsiteX2" fmla="*/ 0 w 2401076"/>
                <a:gd name="connsiteY2" fmla="*/ 1005574 h 2080003"/>
                <a:gd name="connsiteX3" fmla="*/ 1406101 w 2401076"/>
                <a:gd name="connsiteY3" fmla="*/ 0 h 2080003"/>
                <a:gd name="connsiteX0" fmla="*/ 1406101 w 1406101"/>
                <a:gd name="connsiteY0" fmla="*/ 0 h 2844760"/>
                <a:gd name="connsiteX1" fmla="*/ 1329487 w 1406101"/>
                <a:gd name="connsiteY1" fmla="*/ 2844760 h 2844760"/>
                <a:gd name="connsiteX2" fmla="*/ 0 w 1406101"/>
                <a:gd name="connsiteY2" fmla="*/ 1005574 h 2844760"/>
                <a:gd name="connsiteX3" fmla="*/ 1406101 w 1406101"/>
                <a:gd name="connsiteY3" fmla="*/ 0 h 2844760"/>
                <a:gd name="connsiteX0" fmla="*/ 1406101 w 1617751"/>
                <a:gd name="connsiteY0" fmla="*/ 0 h 2956085"/>
                <a:gd name="connsiteX1" fmla="*/ 1617751 w 1617751"/>
                <a:gd name="connsiteY1" fmla="*/ 2956085 h 2956085"/>
                <a:gd name="connsiteX2" fmla="*/ 0 w 1617751"/>
                <a:gd name="connsiteY2" fmla="*/ 1005574 h 2956085"/>
                <a:gd name="connsiteX3" fmla="*/ 1406101 w 1617751"/>
                <a:gd name="connsiteY3" fmla="*/ 0 h 2956085"/>
                <a:gd name="connsiteX0" fmla="*/ 2672354 w 2672354"/>
                <a:gd name="connsiteY0" fmla="*/ 1012334 h 1950511"/>
                <a:gd name="connsiteX1" fmla="*/ 1617751 w 2672354"/>
                <a:gd name="connsiteY1" fmla="*/ 1950511 h 1950511"/>
                <a:gd name="connsiteX2" fmla="*/ 0 w 2672354"/>
                <a:gd name="connsiteY2" fmla="*/ 0 h 1950511"/>
                <a:gd name="connsiteX3" fmla="*/ 2672354 w 2672354"/>
                <a:gd name="connsiteY3" fmla="*/ 1012334 h 1950511"/>
                <a:gd name="connsiteX0" fmla="*/ 1254863 w 1617751"/>
                <a:gd name="connsiteY0" fmla="*/ 0 h 2586559"/>
                <a:gd name="connsiteX1" fmla="*/ 1617751 w 1617751"/>
                <a:gd name="connsiteY1" fmla="*/ 2586559 h 2586559"/>
                <a:gd name="connsiteX2" fmla="*/ 0 w 1617751"/>
                <a:gd name="connsiteY2" fmla="*/ 636048 h 2586559"/>
                <a:gd name="connsiteX3" fmla="*/ 1254863 w 1617751"/>
                <a:gd name="connsiteY3" fmla="*/ 0 h 2586559"/>
                <a:gd name="connsiteX0" fmla="*/ 785555 w 1617751"/>
                <a:gd name="connsiteY0" fmla="*/ 0 h 2534640"/>
                <a:gd name="connsiteX1" fmla="*/ 1617751 w 1617751"/>
                <a:gd name="connsiteY1" fmla="*/ 2534640 h 2534640"/>
                <a:gd name="connsiteX2" fmla="*/ 0 w 1617751"/>
                <a:gd name="connsiteY2" fmla="*/ 584129 h 2534640"/>
                <a:gd name="connsiteX3" fmla="*/ 785555 w 1617751"/>
                <a:gd name="connsiteY3" fmla="*/ 0 h 2534640"/>
                <a:gd name="connsiteX0" fmla="*/ 785555 w 1937061"/>
                <a:gd name="connsiteY0" fmla="*/ 0 h 1543624"/>
                <a:gd name="connsiteX1" fmla="*/ 1937061 w 1937061"/>
                <a:gd name="connsiteY1" fmla="*/ 1543624 h 1543624"/>
                <a:gd name="connsiteX2" fmla="*/ 0 w 1937061"/>
                <a:gd name="connsiteY2" fmla="*/ 584129 h 1543624"/>
                <a:gd name="connsiteX3" fmla="*/ 785555 w 1937061"/>
                <a:gd name="connsiteY3" fmla="*/ 0 h 1543624"/>
                <a:gd name="connsiteX0" fmla="*/ 939429 w 2090935"/>
                <a:gd name="connsiteY0" fmla="*/ 0 h 1543624"/>
                <a:gd name="connsiteX1" fmla="*/ 2090935 w 2090935"/>
                <a:gd name="connsiteY1" fmla="*/ 1543624 h 1543624"/>
                <a:gd name="connsiteX2" fmla="*/ 0 w 2090935"/>
                <a:gd name="connsiteY2" fmla="*/ 696162 h 1543624"/>
                <a:gd name="connsiteX3" fmla="*/ 939429 w 2090935"/>
                <a:gd name="connsiteY3" fmla="*/ 0 h 1543624"/>
                <a:gd name="connsiteX0" fmla="*/ 1400810 w 2552316"/>
                <a:gd name="connsiteY0" fmla="*/ 0 h 1543624"/>
                <a:gd name="connsiteX1" fmla="*/ 2552316 w 2552316"/>
                <a:gd name="connsiteY1" fmla="*/ 1543624 h 1543624"/>
                <a:gd name="connsiteX2" fmla="*/ 0 w 2552316"/>
                <a:gd name="connsiteY2" fmla="*/ 1027386 h 1543624"/>
                <a:gd name="connsiteX3" fmla="*/ 1400810 w 2552316"/>
                <a:gd name="connsiteY3" fmla="*/ 0 h 1543624"/>
                <a:gd name="connsiteX0" fmla="*/ 1400810 w 2552316"/>
                <a:gd name="connsiteY0" fmla="*/ 0 h 1998942"/>
                <a:gd name="connsiteX1" fmla="*/ 2552316 w 2552316"/>
                <a:gd name="connsiteY1" fmla="*/ 1543624 h 1998942"/>
                <a:gd name="connsiteX2" fmla="*/ 797154 w 2552316"/>
                <a:gd name="connsiteY2" fmla="*/ 1998942 h 1998942"/>
                <a:gd name="connsiteX3" fmla="*/ 0 w 2552316"/>
                <a:gd name="connsiteY3" fmla="*/ 1027386 h 1998942"/>
                <a:gd name="connsiteX4" fmla="*/ 1400810 w 2552316"/>
                <a:gd name="connsiteY4" fmla="*/ 0 h 1998942"/>
                <a:gd name="connsiteX0" fmla="*/ 1400810 w 2552316"/>
                <a:gd name="connsiteY0" fmla="*/ 0 h 1996819"/>
                <a:gd name="connsiteX1" fmla="*/ 2552316 w 2552316"/>
                <a:gd name="connsiteY1" fmla="*/ 1543624 h 1996819"/>
                <a:gd name="connsiteX2" fmla="*/ 760612 w 2552316"/>
                <a:gd name="connsiteY2" fmla="*/ 1996819 h 1996819"/>
                <a:gd name="connsiteX3" fmla="*/ 0 w 2552316"/>
                <a:gd name="connsiteY3" fmla="*/ 1027386 h 1996819"/>
                <a:gd name="connsiteX4" fmla="*/ 1400810 w 2552316"/>
                <a:gd name="connsiteY4" fmla="*/ 0 h 1996819"/>
                <a:gd name="connsiteX0" fmla="*/ 1400810 w 2552316"/>
                <a:gd name="connsiteY0" fmla="*/ 0 h 1987392"/>
                <a:gd name="connsiteX1" fmla="*/ 2552316 w 2552316"/>
                <a:gd name="connsiteY1" fmla="*/ 1543624 h 1987392"/>
                <a:gd name="connsiteX2" fmla="*/ 858215 w 2552316"/>
                <a:gd name="connsiteY2" fmla="*/ 1987392 h 1987392"/>
                <a:gd name="connsiteX3" fmla="*/ 0 w 2552316"/>
                <a:gd name="connsiteY3" fmla="*/ 1027386 h 1987392"/>
                <a:gd name="connsiteX4" fmla="*/ 1400810 w 2552316"/>
                <a:gd name="connsiteY4" fmla="*/ 0 h 1987392"/>
                <a:gd name="connsiteX0" fmla="*/ 1343253 w 2552316"/>
                <a:gd name="connsiteY0" fmla="*/ 14903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4" fmla="*/ 1343253 w 2552316"/>
                <a:gd name="connsiteY4" fmla="*/ 149030 h 960006"/>
                <a:gd name="connsiteX0" fmla="*/ 0 w 2552316"/>
                <a:gd name="connsiteY0" fmla="*/ 0 h 960006"/>
                <a:gd name="connsiteX1" fmla="*/ 2552316 w 2552316"/>
                <a:gd name="connsiteY1" fmla="*/ 516238 h 960006"/>
                <a:gd name="connsiteX2" fmla="*/ 858215 w 2552316"/>
                <a:gd name="connsiteY2" fmla="*/ 960006 h 960006"/>
                <a:gd name="connsiteX3" fmla="*/ 0 w 2552316"/>
                <a:gd name="connsiteY3" fmla="*/ 0 h 960006"/>
                <a:gd name="connsiteX0" fmla="*/ 0 w 2589090"/>
                <a:gd name="connsiteY0" fmla="*/ 0 h 1106646"/>
                <a:gd name="connsiteX1" fmla="*/ 2589090 w 2589090"/>
                <a:gd name="connsiteY1" fmla="*/ 662878 h 1106646"/>
                <a:gd name="connsiteX2" fmla="*/ 894989 w 2589090"/>
                <a:gd name="connsiteY2" fmla="*/ 1106646 h 1106646"/>
                <a:gd name="connsiteX3" fmla="*/ 0 w 2589090"/>
                <a:gd name="connsiteY3" fmla="*/ 0 h 1106646"/>
                <a:gd name="connsiteX0" fmla="*/ 0 w 1786844"/>
                <a:gd name="connsiteY0" fmla="*/ 378004 h 1484650"/>
                <a:gd name="connsiteX1" fmla="*/ 1786844 w 1786844"/>
                <a:gd name="connsiteY1" fmla="*/ 0 h 1484650"/>
                <a:gd name="connsiteX2" fmla="*/ 894989 w 1786844"/>
                <a:gd name="connsiteY2" fmla="*/ 1484650 h 1484650"/>
                <a:gd name="connsiteX3" fmla="*/ 0 w 1786844"/>
                <a:gd name="connsiteY3" fmla="*/ 378004 h 1484650"/>
                <a:gd name="connsiteX0" fmla="*/ 0 w 1547560"/>
                <a:gd name="connsiteY0" fmla="*/ 639934 h 1484650"/>
                <a:gd name="connsiteX1" fmla="*/ 1547560 w 1547560"/>
                <a:gd name="connsiteY1" fmla="*/ 0 h 1484650"/>
                <a:gd name="connsiteX2" fmla="*/ 655705 w 1547560"/>
                <a:gd name="connsiteY2" fmla="*/ 1484650 h 1484650"/>
                <a:gd name="connsiteX3" fmla="*/ 0 w 1547560"/>
                <a:gd name="connsiteY3" fmla="*/ 639934 h 1484650"/>
                <a:gd name="connsiteX0" fmla="*/ 0 w 1943642"/>
                <a:gd name="connsiteY0" fmla="*/ 639934 h 3456308"/>
                <a:gd name="connsiteX1" fmla="*/ 1547560 w 1943642"/>
                <a:gd name="connsiteY1" fmla="*/ 0 h 3456308"/>
                <a:gd name="connsiteX2" fmla="*/ 1943421 w 1943642"/>
                <a:gd name="connsiteY2" fmla="*/ 3456308 h 3456308"/>
                <a:gd name="connsiteX3" fmla="*/ 0 w 1943642"/>
                <a:gd name="connsiteY3" fmla="*/ 639934 h 3456308"/>
                <a:gd name="connsiteX0" fmla="*/ 0 w 2076248"/>
                <a:gd name="connsiteY0" fmla="*/ 1029907 h 3846281"/>
                <a:gd name="connsiteX1" fmla="*/ 2076248 w 2076248"/>
                <a:gd name="connsiteY1" fmla="*/ 0 h 3846281"/>
                <a:gd name="connsiteX2" fmla="*/ 1943421 w 2076248"/>
                <a:gd name="connsiteY2" fmla="*/ 3846281 h 3846281"/>
                <a:gd name="connsiteX3" fmla="*/ 0 w 2076248"/>
                <a:gd name="connsiteY3" fmla="*/ 1029907 h 3846281"/>
                <a:gd name="connsiteX0" fmla="*/ 0 w 3740213"/>
                <a:gd name="connsiteY0" fmla="*/ 1029907 h 3726794"/>
                <a:gd name="connsiteX1" fmla="*/ 2076248 w 3740213"/>
                <a:gd name="connsiteY1" fmla="*/ 0 h 3726794"/>
                <a:gd name="connsiteX2" fmla="*/ 3740157 w 3740213"/>
                <a:gd name="connsiteY2" fmla="*/ 3726795 h 3726794"/>
                <a:gd name="connsiteX3" fmla="*/ 0 w 3740213"/>
                <a:gd name="connsiteY3" fmla="*/ 1029907 h 3726794"/>
                <a:gd name="connsiteX0" fmla="*/ -1 w 2915950"/>
                <a:gd name="connsiteY0" fmla="*/ 2368921 h 3726796"/>
                <a:gd name="connsiteX1" fmla="*/ 1251985 w 2915950"/>
                <a:gd name="connsiteY1" fmla="*/ 0 h 3726796"/>
                <a:gd name="connsiteX2" fmla="*/ 2915894 w 2915950"/>
                <a:gd name="connsiteY2" fmla="*/ 3726795 h 3726796"/>
                <a:gd name="connsiteX3" fmla="*/ -1 w 2915950"/>
                <a:gd name="connsiteY3" fmla="*/ 2368921 h 3726796"/>
                <a:gd name="connsiteX0" fmla="*/ -1 w 2915940"/>
                <a:gd name="connsiteY0" fmla="*/ 1471352 h 2829225"/>
                <a:gd name="connsiteX1" fmla="*/ 931826 w 2915940"/>
                <a:gd name="connsiteY1" fmla="*/ -1 h 2829225"/>
                <a:gd name="connsiteX2" fmla="*/ 2915894 w 2915940"/>
                <a:gd name="connsiteY2" fmla="*/ 2829226 h 2829225"/>
                <a:gd name="connsiteX3" fmla="*/ -1 w 2915940"/>
                <a:gd name="connsiteY3" fmla="*/ 1471352 h 2829225"/>
                <a:gd name="connsiteX0" fmla="*/ -1 w 3098034"/>
                <a:gd name="connsiteY0" fmla="*/ 1427523 h 2829229"/>
                <a:gd name="connsiteX1" fmla="*/ 1113920 w 3098034"/>
                <a:gd name="connsiteY1" fmla="*/ 1 h 2829229"/>
                <a:gd name="connsiteX2" fmla="*/ 3097988 w 3098034"/>
                <a:gd name="connsiteY2" fmla="*/ 2829228 h 2829229"/>
                <a:gd name="connsiteX3" fmla="*/ -1 w 3098034"/>
                <a:gd name="connsiteY3" fmla="*/ 1427523 h 2829229"/>
                <a:gd name="connsiteX0" fmla="*/ -1 w 3306595"/>
                <a:gd name="connsiteY0" fmla="*/ 1427521 h 3018388"/>
                <a:gd name="connsiteX1" fmla="*/ 1113920 w 3306595"/>
                <a:gd name="connsiteY1" fmla="*/ -1 h 3018388"/>
                <a:gd name="connsiteX2" fmla="*/ 3306553 w 3306595"/>
                <a:gd name="connsiteY2" fmla="*/ 3018387 h 3018388"/>
                <a:gd name="connsiteX3" fmla="*/ -1 w 3306595"/>
                <a:gd name="connsiteY3" fmla="*/ 1427521 h 3018388"/>
                <a:gd name="connsiteX0" fmla="*/ -1 w 3306595"/>
                <a:gd name="connsiteY0" fmla="*/ 1432874 h 3023739"/>
                <a:gd name="connsiteX1" fmla="*/ 1035563 w 3306595"/>
                <a:gd name="connsiteY1" fmla="*/ 0 h 3023739"/>
                <a:gd name="connsiteX2" fmla="*/ 3306553 w 3306595"/>
                <a:gd name="connsiteY2" fmla="*/ 3023740 h 3023739"/>
                <a:gd name="connsiteX3" fmla="*/ -1 w 3306595"/>
                <a:gd name="connsiteY3" fmla="*/ 1432874 h 3023739"/>
                <a:gd name="connsiteX0" fmla="*/ -1 w 4490292"/>
                <a:gd name="connsiteY0" fmla="*/ 1432874 h 2118422"/>
                <a:gd name="connsiteX1" fmla="*/ 1035563 w 4490292"/>
                <a:gd name="connsiteY1" fmla="*/ 0 h 2118422"/>
                <a:gd name="connsiteX2" fmla="*/ 4490266 w 4490292"/>
                <a:gd name="connsiteY2" fmla="*/ 2118422 h 2118422"/>
                <a:gd name="connsiteX3" fmla="*/ -1 w 4490292"/>
                <a:gd name="connsiteY3" fmla="*/ 1432874 h 2118422"/>
                <a:gd name="connsiteX0" fmla="*/ 0 w 4459621"/>
                <a:gd name="connsiteY0" fmla="*/ 2102663 h 2118422"/>
                <a:gd name="connsiteX1" fmla="*/ 1004892 w 4459621"/>
                <a:gd name="connsiteY1" fmla="*/ 0 h 2118422"/>
                <a:gd name="connsiteX2" fmla="*/ 4459595 w 4459621"/>
                <a:gd name="connsiteY2" fmla="*/ 2118422 h 2118422"/>
                <a:gd name="connsiteX3" fmla="*/ 0 w 4459621"/>
                <a:gd name="connsiteY3" fmla="*/ 2102663 h 211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621" h="2118422">
                  <a:moveTo>
                    <a:pt x="0" y="2102663"/>
                  </a:moveTo>
                  <a:lnTo>
                    <a:pt x="1004892" y="0"/>
                  </a:lnTo>
                  <a:cubicBezTo>
                    <a:pt x="993670" y="1063"/>
                    <a:pt x="4470817" y="2117359"/>
                    <a:pt x="4459595" y="2118422"/>
                  </a:cubicBezTo>
                  <a:lnTo>
                    <a:pt x="0" y="210266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85000"/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>
                <a:solidFill>
                  <a:srgbClr val="FF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8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459596" y="1427064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331804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204012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76220" y="1448780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459596" y="3659312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331804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204012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8076220" y="3681028"/>
            <a:ext cx="1804690" cy="2099311"/>
          </a:xfrm>
          <a:custGeom>
            <a:avLst/>
            <a:gdLst>
              <a:gd name="connsiteX0" fmla="*/ 0 w 4104679"/>
              <a:gd name="connsiteY0" fmla="*/ 0 h 4104679"/>
              <a:gd name="connsiteX1" fmla="*/ 4104679 w 4104679"/>
              <a:gd name="connsiteY1" fmla="*/ 0 h 4104679"/>
              <a:gd name="connsiteX2" fmla="*/ 4104679 w 4104679"/>
              <a:gd name="connsiteY2" fmla="*/ 4104679 h 4104679"/>
              <a:gd name="connsiteX3" fmla="*/ 0 w 4104679"/>
              <a:gd name="connsiteY3" fmla="*/ 4104679 h 4104679"/>
              <a:gd name="connsiteX4" fmla="*/ 0 w 4104679"/>
              <a:gd name="connsiteY4" fmla="*/ 0 h 4104679"/>
              <a:gd name="connsiteX0" fmla="*/ 0 w 4104679"/>
              <a:gd name="connsiteY0" fmla="*/ 7620 h 4112299"/>
              <a:gd name="connsiteX1" fmla="*/ 3594139 w 4104679"/>
              <a:gd name="connsiteY1" fmla="*/ 0 h 4112299"/>
              <a:gd name="connsiteX2" fmla="*/ 4104679 w 4104679"/>
              <a:gd name="connsiteY2" fmla="*/ 4112299 h 4112299"/>
              <a:gd name="connsiteX3" fmla="*/ 0 w 4104679"/>
              <a:gd name="connsiteY3" fmla="*/ 4112299 h 4112299"/>
              <a:gd name="connsiteX4" fmla="*/ 0 w 4104679"/>
              <a:gd name="connsiteY4" fmla="*/ 7620 h 4112299"/>
              <a:gd name="connsiteX0" fmla="*/ 0 w 3601759"/>
              <a:gd name="connsiteY0" fmla="*/ 7620 h 4112299"/>
              <a:gd name="connsiteX1" fmla="*/ 3594139 w 3601759"/>
              <a:gd name="connsiteY1" fmla="*/ 0 h 4112299"/>
              <a:gd name="connsiteX2" fmla="*/ 3601759 w 3601759"/>
              <a:gd name="connsiteY2" fmla="*/ 2237779 h 4112299"/>
              <a:gd name="connsiteX3" fmla="*/ 0 w 3601759"/>
              <a:gd name="connsiteY3" fmla="*/ 4112299 h 4112299"/>
              <a:gd name="connsiteX4" fmla="*/ 0 w 3601759"/>
              <a:gd name="connsiteY4" fmla="*/ 7620 h 411229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0 w 3609379"/>
              <a:gd name="connsiteY3" fmla="*/ 2214919 h 2237779"/>
              <a:gd name="connsiteX4" fmla="*/ 7620 w 3609379"/>
              <a:gd name="connsiteY4" fmla="*/ 7620 h 2237779"/>
              <a:gd name="connsiteX0" fmla="*/ 7620 w 3609379"/>
              <a:gd name="connsiteY0" fmla="*/ 7620 h 2237779"/>
              <a:gd name="connsiteX1" fmla="*/ 3601759 w 3609379"/>
              <a:gd name="connsiteY1" fmla="*/ 0 h 2237779"/>
              <a:gd name="connsiteX2" fmla="*/ 3609379 w 3609379"/>
              <a:gd name="connsiteY2" fmla="*/ 2237779 h 2237779"/>
              <a:gd name="connsiteX3" fmla="*/ 1758098 w 3609379"/>
              <a:gd name="connsiteY3" fmla="*/ 2230710 h 2237779"/>
              <a:gd name="connsiteX4" fmla="*/ 0 w 3609379"/>
              <a:gd name="connsiteY4" fmla="*/ 2214919 h 2237779"/>
              <a:gd name="connsiteX5" fmla="*/ 7620 w 3609379"/>
              <a:gd name="connsiteY5" fmla="*/ 7620 h 2237779"/>
              <a:gd name="connsiteX0" fmla="*/ 7620 w 3609379"/>
              <a:gd name="connsiteY0" fmla="*/ 7620 h 3213690"/>
              <a:gd name="connsiteX1" fmla="*/ 3601759 w 3609379"/>
              <a:gd name="connsiteY1" fmla="*/ 0 h 3213690"/>
              <a:gd name="connsiteX2" fmla="*/ 3609379 w 3609379"/>
              <a:gd name="connsiteY2" fmla="*/ 2237779 h 3213690"/>
              <a:gd name="connsiteX3" fmla="*/ 1803818 w 3609379"/>
              <a:gd name="connsiteY3" fmla="*/ 3213690 h 3213690"/>
              <a:gd name="connsiteX4" fmla="*/ 0 w 3609379"/>
              <a:gd name="connsiteY4" fmla="*/ 2214919 h 3213690"/>
              <a:gd name="connsiteX5" fmla="*/ 7620 w 3609379"/>
              <a:gd name="connsiteY5" fmla="*/ 7620 h 3213690"/>
              <a:gd name="connsiteX0" fmla="*/ 7620 w 3609379"/>
              <a:gd name="connsiteY0" fmla="*/ 9571 h 3215641"/>
              <a:gd name="connsiteX1" fmla="*/ 1834298 w 3609379"/>
              <a:gd name="connsiteY1" fmla="*/ 0 h 3215641"/>
              <a:gd name="connsiteX2" fmla="*/ 3601759 w 3609379"/>
              <a:gd name="connsiteY2" fmla="*/ 1951 h 3215641"/>
              <a:gd name="connsiteX3" fmla="*/ 3609379 w 3609379"/>
              <a:gd name="connsiteY3" fmla="*/ 2239730 h 3215641"/>
              <a:gd name="connsiteX4" fmla="*/ 1803818 w 3609379"/>
              <a:gd name="connsiteY4" fmla="*/ 3215641 h 3215641"/>
              <a:gd name="connsiteX5" fmla="*/ 0 w 3609379"/>
              <a:gd name="connsiteY5" fmla="*/ 2216870 h 3215641"/>
              <a:gd name="connsiteX6" fmla="*/ 7620 w 3609379"/>
              <a:gd name="connsiteY6" fmla="*/ 9571 h 3215641"/>
              <a:gd name="connsiteX0" fmla="*/ 7620 w 3609379"/>
              <a:gd name="connsiteY0" fmla="*/ 992551 h 4198621"/>
              <a:gd name="connsiteX1" fmla="*/ 1803818 w 3609379"/>
              <a:gd name="connsiteY1" fmla="*/ 0 h 4198621"/>
              <a:gd name="connsiteX2" fmla="*/ 3601759 w 3609379"/>
              <a:gd name="connsiteY2" fmla="*/ 984931 h 4198621"/>
              <a:gd name="connsiteX3" fmla="*/ 3609379 w 3609379"/>
              <a:gd name="connsiteY3" fmla="*/ 3222710 h 4198621"/>
              <a:gd name="connsiteX4" fmla="*/ 1803818 w 3609379"/>
              <a:gd name="connsiteY4" fmla="*/ 4198621 h 4198621"/>
              <a:gd name="connsiteX5" fmla="*/ 0 w 3609379"/>
              <a:gd name="connsiteY5" fmla="*/ 3199850 h 4198621"/>
              <a:gd name="connsiteX6" fmla="*/ 7620 w 3609379"/>
              <a:gd name="connsiteY6" fmla="*/ 992551 h 41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379" h="4198621">
                <a:moveTo>
                  <a:pt x="7620" y="992551"/>
                </a:moveTo>
                <a:lnTo>
                  <a:pt x="1803818" y="0"/>
                </a:lnTo>
                <a:lnTo>
                  <a:pt x="3601759" y="984931"/>
                </a:lnTo>
                <a:lnTo>
                  <a:pt x="3609379" y="3222710"/>
                </a:lnTo>
                <a:lnTo>
                  <a:pt x="1803818" y="4198621"/>
                </a:lnTo>
                <a:lnTo>
                  <a:pt x="0" y="3199850"/>
                </a:lnTo>
                <a:lnTo>
                  <a:pt x="7620" y="992551"/>
                </a:lnTo>
                <a:close/>
              </a:path>
            </a:pathLst>
          </a:cu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42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15680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3852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2024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860196" y="1844824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215680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63852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312024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860196" y="3392996"/>
            <a:ext cx="1512280" cy="1512280"/>
          </a:xfrm>
          <a:prstGeom prst="ellipse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08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3150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35760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04012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472264" y="2204864"/>
            <a:ext cx="2158263" cy="219624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44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2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404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19836" y="692696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675620" y="2996952"/>
            <a:ext cx="3801268" cy="2144899"/>
          </a:xfrm>
          <a:prstGeom prst="round2SameRect">
            <a:avLst>
              <a:gd name="adj1" fmla="val 0"/>
              <a:gd name="adj2" fmla="val 2480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72263" y="3032919"/>
            <a:ext cx="1908175" cy="21240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54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7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548680"/>
            <a:ext cx="10515600" cy="8316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fld id="{E213A541-A0C9-4ED3-8864-813A5C544B59}" type="slidenum">
              <a:rPr lang="vi-VN" smtClean="0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548680"/>
            <a:ext cx="10515600" cy="8316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80" y="628579"/>
            <a:ext cx="11471920" cy="7920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73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11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548680"/>
            <a:ext cx="10515600" cy="8316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vi-V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2544" y="6453337"/>
            <a:ext cx="1103026" cy="360040"/>
          </a:xfrm>
          <a:prstGeom prst="rect">
            <a:avLst/>
          </a:prstGeom>
        </p:spPr>
        <p:txBody>
          <a:bodyPr/>
          <a:lstStyle/>
          <a:p>
            <a:fld id="{E213A541-A0C9-4ED3-8864-813A5C544B59}" type="slidenum">
              <a:rPr lang="vi-VN">
                <a:solidFill>
                  <a:prstClr val="black"/>
                </a:solidFill>
              </a:rPr>
              <a:pPr/>
              <a:t>‹#›</a:t>
            </a:fld>
            <a:endParaRPr lang="vi-V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1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3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55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56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94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39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06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49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75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172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595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032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116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20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CCEBF71-793A-440A-922C-1CBEC40F97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04198DC-2EF7-4B34-A789-AD3A4CDEBD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9759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46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315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475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198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87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EBF71-793A-440A-922C-1CBEC40F97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198DC-2EF7-4B34-A789-AD3A4CDEBD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65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148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349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70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7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2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52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81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9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7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013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defTabSz="60950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defTabSz="609509"/>
            <a:fld id="{9DF686B8-C880-FF40-96DC-14FF2413C3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0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992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369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3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28" name="Oval 27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1295400"/>
            <a:ext cx="6096000" cy="44619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109428" y="1803400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3657600" y="1803400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6096000" y="1803400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8534400" y="1803400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7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/>
      <p:bldP spid="2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61692" y="1600200"/>
            <a:ext cx="3165944" cy="316594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88297" y="1369494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3676261" y="1369494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sz="13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1_Portfolio One</a:t>
            </a:r>
            <a:endParaRPr lang="en-US" noProof="0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064226" y="1374662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52190" y="1379756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88297" y="3779714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676261" y="3779714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064226" y="3769451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52190" y="3769451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/>
      <p:bldP spid="20" grpId="0"/>
      <p:bldP spid="26" grpId="0"/>
      <p:bldP spid="27" grpId="0"/>
      <p:bldP spid="28" grpId="0"/>
      <p:bldP spid="29" grpId="0"/>
      <p:bldP spid="3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8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6814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59821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322101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-6814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155466" y="385332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322101" y="385332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484381" y="385332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55466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3482768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4649402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-6814" y="387872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4649402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-6814" y="50399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4645048" y="385332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4645048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00"/>
                            </p:stCondLst>
                            <p:childTnLst>
                              <p:par>
                                <p:cTn id="6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9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300"/>
                            </p:stCondLst>
                            <p:childTnLst>
                              <p:par>
                                <p:cTn id="9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1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900"/>
                            </p:stCondLst>
                            <p:childTnLst>
                              <p:par>
                                <p:cTn id="1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300"/>
                            </p:stCondLst>
                            <p:childTnLst>
                              <p:par>
                                <p:cTn id="1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00"/>
                            </p:stCondLst>
                            <p:childTnLst>
                              <p:par>
                                <p:cTn id="1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100"/>
                            </p:stCondLst>
                            <p:childTnLst>
                              <p:par>
                                <p:cTn id="1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7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70691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37325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599605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7069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437325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2599605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7251466" y="14986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418101" y="14986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580381" y="14986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7251466" y="26598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418101" y="26598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9580381" y="26598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3760272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4926906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6089187" y="15240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3760272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4926906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6089187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741048" y="1498600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0741048" y="26598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00"/>
                            </p:stCondLst>
                            <p:childTnLst>
                              <p:par>
                                <p:cTn id="6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900"/>
                            </p:stCondLst>
                            <p:childTnLst>
                              <p:par>
                                <p:cTn id="8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300"/>
                            </p:stCondLst>
                            <p:childTnLst>
                              <p:par>
                                <p:cTn id="9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00"/>
                            </p:stCondLst>
                            <p:childTnLst>
                              <p:par>
                                <p:cTn id="9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100"/>
                            </p:stCondLst>
                            <p:childTnLst>
                              <p:par>
                                <p:cTn id="10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900"/>
                            </p:stCondLst>
                            <p:childTnLst>
                              <p:par>
                                <p:cTn id="1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300"/>
                            </p:stCondLst>
                            <p:childTnLst>
                              <p:par>
                                <p:cTn id="1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700"/>
                            </p:stCondLst>
                            <p:childTnLst>
                              <p:par>
                                <p:cTn id="1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100"/>
                            </p:stCondLst>
                            <p:childTnLst>
                              <p:par>
                                <p:cTn id="13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7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13" name="Oval 1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70330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56218" y="1600200"/>
            <a:ext cx="3860797" cy="38608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2" descr="HWijjF7RwOPGEJ1nb4Zb_IMG_377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0" b="23490"/>
          <a:stretch>
            <a:fillRect/>
          </a:stretch>
        </p:blipFill>
        <p:spPr>
          <a:xfrm>
            <a:off x="0" y="-1"/>
            <a:ext cx="12192000" cy="528955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2" y="1"/>
            <a:ext cx="12192000" cy="5311719"/>
          </a:xfrm>
          <a:prstGeom prst="rect">
            <a:avLst/>
          </a:prstGeom>
          <a:solidFill>
            <a:schemeClr val="accent3">
              <a:lumMod val="75000"/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8775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iPhone White 5S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" b="29520"/>
          <a:stretch/>
        </p:blipFill>
        <p:spPr>
          <a:xfrm>
            <a:off x="4528319" y="1350574"/>
            <a:ext cx="2922349" cy="396114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13721" y="2327763"/>
            <a:ext cx="2000547" cy="298494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Projec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1235" y="1883555"/>
            <a:ext cx="1603977" cy="34142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761" y="1883555"/>
            <a:ext cx="1603977" cy="34142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7424" y="1515659"/>
            <a:ext cx="2079561" cy="4426574"/>
          </a:xfrm>
          <a:prstGeom prst="rect">
            <a:avLst/>
          </a:prstGeom>
        </p:spPr>
      </p:pic>
      <p:sp>
        <p:nvSpPr>
          <p:cNvPr id="3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50"/>
            </a:lvl1pPr>
          </a:lstStyle>
          <a:p>
            <a:endParaRPr lang="en-US"/>
          </a:p>
        </p:txBody>
      </p:sp>
      <p:sp>
        <p:nvSpPr>
          <p:cNvPr id="39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50"/>
            </a:lvl1pPr>
          </a:lstStyle>
          <a:p>
            <a:endParaRPr lang="en-US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50"/>
            </a:lvl1pPr>
          </a:lstStyle>
          <a:p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23" name="Oval 22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25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257387" y="1219200"/>
            <a:ext cx="6659197" cy="5181355"/>
            <a:chOff x="2084279" y="594889"/>
            <a:chExt cx="4994398" cy="38860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279" y="594889"/>
              <a:ext cx="4994398" cy="388601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09"/>
              <a:endParaRPr 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52943" y="2197359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24" name="Oval 23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83" y="1046340"/>
            <a:ext cx="5908184" cy="5178350"/>
          </a:xfrm>
          <a:prstGeom prst="rect">
            <a:avLst/>
          </a:prstGeom>
        </p:spPr>
      </p:pic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942672" y="176106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>
              <a:defRPr sz="3199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>
              <a:defRPr sz="145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21" name="Oval 20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09"/>
              <a:endParaRPr lang="en-US" sz="240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 defTabSz="609509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7431" cy="6858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09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22401" y="1505201"/>
            <a:ext cx="2044700" cy="20635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66850" y="3917951"/>
            <a:ext cx="2044700" cy="20320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49950" y="3917951"/>
            <a:ext cx="2044700" cy="20320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49950" y="1536700"/>
            <a:ext cx="2044700" cy="20320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252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theme" Target="../theme/theme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0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2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7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D3024-65B3-4FFB-934F-F0B3D1DC3158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05/11/2015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01FB9-0B35-4053-B9E7-06871A57B83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8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1BFE2-38DC-4D26-AB87-B459F207B08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49A-8D1D-4E10-ADB0-4354C89491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88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90" r:id="rId1"/>
    <p:sldLayoutId id="2147485191" r:id="rId2"/>
    <p:sldLayoutId id="2147485192" r:id="rId3"/>
    <p:sldLayoutId id="2147485193" r:id="rId4"/>
    <p:sldLayoutId id="2147485194" r:id="rId5"/>
    <p:sldLayoutId id="2147485195" r:id="rId6"/>
    <p:sldLayoutId id="2147485196" r:id="rId7"/>
    <p:sldLayoutId id="2147485197" r:id="rId8"/>
    <p:sldLayoutId id="2147485198" r:id="rId9"/>
    <p:sldLayoutId id="2147485199" r:id="rId10"/>
    <p:sldLayoutId id="2147485200" r:id="rId11"/>
    <p:sldLayoutId id="2147485201" r:id="rId12"/>
    <p:sldLayoutId id="2147485202" r:id="rId13"/>
    <p:sldLayoutId id="2147485203" r:id="rId14"/>
    <p:sldLayoutId id="2147485204" r:id="rId15"/>
    <p:sldLayoutId id="2147485205" r:id="rId16"/>
    <p:sldLayoutId id="2147485206" r:id="rId17"/>
    <p:sldLayoutId id="2147485208" r:id="rId18"/>
    <p:sldLayoutId id="2147484774" r:id="rId19"/>
    <p:sldLayoutId id="2147484775" r:id="rId20"/>
    <p:sldLayoutId id="2147484776" r:id="rId21"/>
    <p:sldLayoutId id="2147484777" r:id="rId22"/>
    <p:sldLayoutId id="2147484778" r:id="rId23"/>
    <p:sldLayoutId id="2147484779" r:id="rId24"/>
    <p:sldLayoutId id="2147484780" r:id="rId25"/>
    <p:sldLayoutId id="2147484781" r:id="rId26"/>
    <p:sldLayoutId id="2147484782" r:id="rId27"/>
    <p:sldLayoutId id="2147484783" r:id="rId28"/>
    <p:sldLayoutId id="2147484784" r:id="rId29"/>
    <p:sldLayoutId id="2147484785" r:id="rId30"/>
    <p:sldLayoutId id="2147484786" r:id="rId31"/>
    <p:sldLayoutId id="2147484787" r:id="rId32"/>
    <p:sldLayoutId id="2147484788" r:id="rId33"/>
    <p:sldLayoutId id="2147484789" r:id="rId34"/>
    <p:sldLayoutId id="2147484790" r:id="rId35"/>
    <p:sldLayoutId id="2147484791" r:id="rId36"/>
    <p:sldLayoutId id="2147483693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76400" cy="2380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879"/>
            <a:ext cx="1905000" cy="236482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362200" y="428412"/>
            <a:ext cx="7620000" cy="889000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  <a:endParaRPr lang="vi-VN" b="1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2133600" y="1519287"/>
            <a:ext cx="8077200" cy="533400"/>
          </a:xfrm>
        </p:spPr>
        <p:txBody>
          <a:bodyPr>
            <a:normAutofit/>
          </a:bodyPr>
          <a:lstStyle/>
          <a:p>
            <a:pPr algn="ctr"/>
            <a:r>
              <a:rPr lang="vi-VN" sz="320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 hành Cơ Sở Dữ Liệu</a:t>
            </a:r>
            <a:endParaRPr lang="vi-VN" sz="320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3276600"/>
            <a:ext cx="678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solidFill>
                  <a:schemeClr val="tx2">
                    <a:lumMod val="10000"/>
                  </a:schemeClr>
                </a:solidFill>
              </a:rPr>
              <a:t>Giáo viên hướng </a:t>
            </a:r>
            <a:r>
              <a:rPr lang="vi-VN" sz="2200" dirty="0" smtClean="0">
                <a:solidFill>
                  <a:schemeClr val="tx2">
                    <a:lumMod val="10000"/>
                  </a:schemeClr>
                </a:solidFill>
              </a:rPr>
              <a:t>dẫn : </a:t>
            </a:r>
            <a:r>
              <a:rPr lang="vi-VN" sz="2200" dirty="0">
                <a:solidFill>
                  <a:srgbClr val="00B0F0"/>
                </a:solidFill>
              </a:rPr>
              <a:t>Nguyễn Hồng </a:t>
            </a:r>
            <a:r>
              <a:rPr lang="vi-VN" sz="2200" dirty="0" smtClean="0">
                <a:solidFill>
                  <a:srgbClr val="00B0F0"/>
                </a:solidFill>
              </a:rPr>
              <a:t>Phương</a:t>
            </a:r>
            <a:endParaRPr lang="vi-VN" sz="2200" dirty="0" smtClean="0">
              <a:solidFill>
                <a:srgbClr val="00B0F0"/>
              </a:solidFill>
              <a:latin typeface="+mj-lt"/>
            </a:endParaRPr>
          </a:p>
          <a:p>
            <a:endParaRPr lang="vi-VN" sz="2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Subtitle 10"/>
          <p:cNvSpPr txBox="1">
            <a:spLocks/>
          </p:cNvSpPr>
          <p:nvPr/>
        </p:nvSpPr>
        <p:spPr>
          <a:xfrm>
            <a:off x="1878842" y="2209800"/>
            <a:ext cx="8077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320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E-Shop</a:t>
            </a:r>
            <a:endParaRPr lang="vi-VN" sz="3200" dirty="0">
              <a:ln w="0"/>
              <a:solidFill>
                <a:schemeClr val="accent6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519" y="420315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Sinh viên thực hiện:</a:t>
            </a:r>
          </a:p>
          <a:p>
            <a:r>
              <a:rPr lang="vi-VN" dirty="0">
                <a:solidFill>
                  <a:srgbClr val="FF0000"/>
                </a:solidFill>
              </a:rPr>
              <a:t>Nguyễn Đức Linh – 20132278                              </a:t>
            </a:r>
          </a:p>
          <a:p>
            <a:r>
              <a:rPr lang="vi-VN" dirty="0">
                <a:solidFill>
                  <a:srgbClr val="FF0000"/>
                </a:solidFill>
              </a:rPr>
              <a:t>Phạm Lan Mai – 20132501</a:t>
            </a:r>
          </a:p>
          <a:p>
            <a:r>
              <a:rPr lang="vi-VN" dirty="0">
                <a:solidFill>
                  <a:srgbClr val="FF0000"/>
                </a:solidFill>
              </a:rPr>
              <a:t>Lưu Phương Trang – 20134057</a:t>
            </a:r>
          </a:p>
          <a:p>
            <a:r>
              <a:rPr lang="vi-VN" dirty="0">
                <a:solidFill>
                  <a:srgbClr val="FF0000"/>
                </a:solidFill>
              </a:rPr>
              <a:t>Nguyễn Thùy Trang - 20134072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254562"/>
            <a:ext cx="3707642" cy="42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6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12" grpId="0"/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180"/>
            <a:ext cx="10515600" cy="1066800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THIẾT KẾ</a:t>
            </a:r>
            <a:endParaRPr lang="vi-V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9" y="12674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 tin sản phẩm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6980"/>
            <a:ext cx="8839200" cy="578102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066800" y="2133600"/>
            <a:ext cx="914400" cy="1371600"/>
          </a:xfrm>
          <a:prstGeom prst="down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34119" y="3525672"/>
            <a:ext cx="32004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vi-V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Giao diện            Website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vi-V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90600" y="5334000"/>
            <a:ext cx="1524000" cy="762000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6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vi-VN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Đăng kí thành viên</a:t>
            </a:r>
            <a:endParaRPr lang="vi-VN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153"/>
            <a:ext cx="12192000" cy="54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1325563"/>
          </a:xfrm>
        </p:spPr>
        <p:txBody>
          <a:bodyPr/>
          <a:lstStyle/>
          <a:p>
            <a:r>
              <a:rPr lang="vi-VN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Trang quản trị Admin</a:t>
            </a:r>
            <a:endParaRPr lang="vi-V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12192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120" y="533400"/>
            <a:ext cx="11471920" cy="1922347"/>
          </a:xfrm>
        </p:spPr>
        <p:txBody>
          <a:bodyPr/>
          <a:lstStyle/>
          <a:p>
            <a:pPr algn="ctr"/>
            <a:r>
              <a:rPr lang="vi-VN" sz="4400" b="1" dirty="0" smtClean="0">
                <a:latin typeface="UVF Before the Rain" panose="02000000000000000000" pitchFamily="2" charset="-93"/>
                <a:cs typeface="Times New Roman" panose="02020603050405020304" pitchFamily="18" charset="0"/>
              </a:rPr>
              <a:t/>
            </a:r>
            <a:br>
              <a:rPr lang="vi-VN" sz="4400" b="1" dirty="0" smtClean="0">
                <a:latin typeface="UVF Before the Rain" panose="02000000000000000000" pitchFamily="2" charset="-93"/>
                <a:cs typeface="Times New Roman" panose="02020603050405020304" pitchFamily="18" charset="0"/>
              </a:rPr>
            </a:br>
            <a:r>
              <a:rPr lang="vi-VN" sz="4400" b="1" dirty="0" smtClean="0">
                <a:latin typeface="UVF Before the Rain" panose="02000000000000000000" pitchFamily="2" charset="-93"/>
                <a:cs typeface="Times New Roman" panose="02020603050405020304" pitchFamily="18" charset="0"/>
              </a:rPr>
              <a:t>Các ngôn ngữ</a:t>
            </a:r>
            <a:endParaRPr lang="vi-VN" sz="4400" b="1" dirty="0">
              <a:latin typeface="UVF Before the Rain" panose="02000000000000000000" pitchFamily="2" charset="-93"/>
              <a:cs typeface="Times New Roman" panose="02020603050405020304" pitchFamily="18" charset="0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623888" y="2904441"/>
            <a:ext cx="2913734" cy="1666404"/>
          </a:xfrm>
          <a:custGeom>
            <a:avLst/>
            <a:gdLst>
              <a:gd name="T0" fmla="*/ 18327 w 21600"/>
              <a:gd name="T1" fmla="*/ 5753 h 21600"/>
              <a:gd name="T2" fmla="*/ 16233 w 21600"/>
              <a:gd name="T3" fmla="*/ 6923 h 21600"/>
              <a:gd name="T4" fmla="*/ 16233 w 21600"/>
              <a:gd name="T5" fmla="*/ 0 h 21600"/>
              <a:gd name="T6" fmla="*/ 0 w 21600"/>
              <a:gd name="T7" fmla="*/ 0 h 21600"/>
              <a:gd name="T8" fmla="*/ 0 w 21600"/>
              <a:gd name="T9" fmla="*/ 21600 h 21600"/>
              <a:gd name="T10" fmla="*/ 16233 w 21600"/>
              <a:gd name="T11" fmla="*/ 21600 h 21600"/>
              <a:gd name="T12" fmla="*/ 16233 w 21600"/>
              <a:gd name="T13" fmla="*/ 14677 h 21600"/>
              <a:gd name="T14" fmla="*/ 18327 w 21600"/>
              <a:gd name="T15" fmla="*/ 15847 h 21600"/>
              <a:gd name="T16" fmla="*/ 21600 w 21600"/>
              <a:gd name="T17" fmla="*/ 10800 h 21600"/>
              <a:gd name="T18" fmla="*/ 18327 w 21600"/>
              <a:gd name="T19" fmla="*/ 5753 h 21600"/>
              <a:gd name="T20" fmla="*/ 18327 w 21600"/>
              <a:gd name="T21" fmla="*/ 57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600" h="21600">
                <a:moveTo>
                  <a:pt x="18327" y="5753"/>
                </a:moveTo>
                <a:cubicBezTo>
                  <a:pt x="17530" y="5753"/>
                  <a:pt x="16800" y="6193"/>
                  <a:pt x="16233" y="6923"/>
                </a:cubicBezTo>
                <a:lnTo>
                  <a:pt x="16233" y="0"/>
                </a:lnTo>
                <a:lnTo>
                  <a:pt x="0" y="0"/>
                </a:lnTo>
                <a:lnTo>
                  <a:pt x="0" y="21600"/>
                </a:lnTo>
                <a:lnTo>
                  <a:pt x="16233" y="21600"/>
                </a:lnTo>
                <a:lnTo>
                  <a:pt x="16233" y="14677"/>
                </a:lnTo>
                <a:cubicBezTo>
                  <a:pt x="16800" y="15407"/>
                  <a:pt x="17530" y="15847"/>
                  <a:pt x="18327" y="15847"/>
                </a:cubicBezTo>
                <a:cubicBezTo>
                  <a:pt x="20135" y="15847"/>
                  <a:pt x="21600" y="13587"/>
                  <a:pt x="21600" y="10800"/>
                </a:cubicBezTo>
                <a:cubicBezTo>
                  <a:pt x="21600" y="8013"/>
                  <a:pt x="20135" y="5753"/>
                  <a:pt x="18327" y="5753"/>
                </a:cubicBezTo>
                <a:close/>
                <a:moveTo>
                  <a:pt x="18327" y="5753"/>
                </a:move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80153" y="2608503"/>
            <a:ext cx="108012" cy="509111"/>
            <a:chOff x="1577498" y="2510898"/>
            <a:chExt cx="108012" cy="509111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631504" y="2564904"/>
              <a:ext cx="0" cy="455105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577498" y="2510898"/>
              <a:ext cx="108012" cy="1080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41994" y="2611354"/>
            <a:ext cx="108012" cy="509111"/>
            <a:chOff x="1577498" y="2510898"/>
            <a:chExt cx="108012" cy="509111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1631504" y="2564904"/>
              <a:ext cx="0" cy="45510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1577498" y="2510898"/>
              <a:ext cx="108012" cy="10801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37926" y="2611354"/>
            <a:ext cx="108012" cy="509111"/>
            <a:chOff x="1577498" y="2510898"/>
            <a:chExt cx="108012" cy="509111"/>
          </a:xfrm>
          <a:solidFill>
            <a:schemeClr val="accent1"/>
          </a:solidFill>
        </p:grpSpPr>
        <p:cxnSp>
          <p:nvCxnSpPr>
            <p:cNvPr id="29" name="Straight Connector 28"/>
            <p:cNvCxnSpPr/>
            <p:nvPr/>
          </p:nvCxnSpPr>
          <p:spPr>
            <a:xfrm flipV="1">
              <a:off x="1631504" y="2564904"/>
              <a:ext cx="0" cy="455105"/>
            </a:xfrm>
            <a:prstGeom prst="line">
              <a:avLst/>
            </a:prstGeom>
            <a:grp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577498" y="2510898"/>
              <a:ext cx="108012" cy="10801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79206" y="4400026"/>
            <a:ext cx="108012" cy="520639"/>
            <a:chOff x="1577498" y="2564904"/>
            <a:chExt cx="108012" cy="520639"/>
          </a:xfrm>
        </p:grpSpPr>
        <p:cxnSp>
          <p:nvCxnSpPr>
            <p:cNvPr id="32" name="Straight Connector 31"/>
            <p:cNvCxnSpPr/>
            <p:nvPr/>
          </p:nvCxnSpPr>
          <p:spPr>
            <a:xfrm flipV="1">
              <a:off x="1631504" y="2564904"/>
              <a:ext cx="0" cy="4551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577498" y="2977531"/>
              <a:ext cx="108012" cy="1080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239120" y="4400026"/>
            <a:ext cx="108012" cy="520639"/>
            <a:chOff x="1577498" y="2564904"/>
            <a:chExt cx="108012" cy="520639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1631504" y="2564904"/>
              <a:ext cx="0" cy="4551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1577498" y="2977531"/>
              <a:ext cx="108012" cy="10801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40258" y="3404999"/>
            <a:ext cx="654346" cy="831782"/>
            <a:chOff x="1340258" y="3404999"/>
            <a:chExt cx="654346" cy="831782"/>
          </a:xfrm>
        </p:grpSpPr>
        <p:sp>
          <p:nvSpPr>
            <p:cNvPr id="52" name="AutoShape 117"/>
            <p:cNvSpPr>
              <a:spLocks/>
            </p:cNvSpPr>
            <p:nvPr/>
          </p:nvSpPr>
          <p:spPr bwMode="auto">
            <a:xfrm>
              <a:off x="1439624" y="3404999"/>
              <a:ext cx="554980" cy="41647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40258" y="3867449"/>
              <a:ext cx="654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</a:rPr>
                <a:t>Html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10339" y="2904441"/>
            <a:ext cx="2913734" cy="1666404"/>
            <a:chOff x="2810339" y="2904441"/>
            <a:chExt cx="2913734" cy="1666404"/>
          </a:xfrm>
        </p:grpSpPr>
        <p:sp>
          <p:nvSpPr>
            <p:cNvPr id="4" name="AutoShape 2"/>
            <p:cNvSpPr>
              <a:spLocks/>
            </p:cNvSpPr>
            <p:nvPr/>
          </p:nvSpPr>
          <p:spPr bwMode="auto">
            <a:xfrm>
              <a:off x="2810339" y="2904441"/>
              <a:ext cx="2913734" cy="1666404"/>
            </a:xfrm>
            <a:custGeom>
              <a:avLst/>
              <a:gdLst>
                <a:gd name="T0" fmla="*/ 18327 w 21600"/>
                <a:gd name="T1" fmla="*/ 5753 h 21600"/>
                <a:gd name="T2" fmla="*/ 16233 w 21600"/>
                <a:gd name="T3" fmla="*/ 6923 h 21600"/>
                <a:gd name="T4" fmla="*/ 16233 w 21600"/>
                <a:gd name="T5" fmla="*/ 0 h 21600"/>
                <a:gd name="T6" fmla="*/ 0 w 21600"/>
                <a:gd name="T7" fmla="*/ 0 h 21600"/>
                <a:gd name="T8" fmla="*/ 0 w 21600"/>
                <a:gd name="T9" fmla="*/ 6923 h 21600"/>
                <a:gd name="T10" fmla="*/ 2095 w 21600"/>
                <a:gd name="T11" fmla="*/ 5753 h 21600"/>
                <a:gd name="T12" fmla="*/ 5367 w 21600"/>
                <a:gd name="T13" fmla="*/ 10800 h 21600"/>
                <a:gd name="T14" fmla="*/ 2095 w 21600"/>
                <a:gd name="T15" fmla="*/ 15847 h 21600"/>
                <a:gd name="T16" fmla="*/ 0 w 21600"/>
                <a:gd name="T17" fmla="*/ 14677 h 21600"/>
                <a:gd name="T18" fmla="*/ 0 w 21600"/>
                <a:gd name="T19" fmla="*/ 21600 h 21600"/>
                <a:gd name="T20" fmla="*/ 16233 w 21600"/>
                <a:gd name="T21" fmla="*/ 21600 h 21600"/>
                <a:gd name="T22" fmla="*/ 16233 w 21600"/>
                <a:gd name="T23" fmla="*/ 14677 h 21600"/>
                <a:gd name="T24" fmla="*/ 18327 w 21600"/>
                <a:gd name="T25" fmla="*/ 15847 h 21600"/>
                <a:gd name="T26" fmla="*/ 21600 w 21600"/>
                <a:gd name="T27" fmla="*/ 10800 h 21600"/>
                <a:gd name="T28" fmla="*/ 18327 w 21600"/>
                <a:gd name="T29" fmla="*/ 5753 h 21600"/>
                <a:gd name="T30" fmla="*/ 18327 w 21600"/>
                <a:gd name="T31" fmla="*/ 57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8327" y="5753"/>
                  </a:moveTo>
                  <a:cubicBezTo>
                    <a:pt x="17530" y="5753"/>
                    <a:pt x="16800" y="6193"/>
                    <a:pt x="16233" y="6923"/>
                  </a:cubicBezTo>
                  <a:lnTo>
                    <a:pt x="16233" y="0"/>
                  </a:lnTo>
                  <a:lnTo>
                    <a:pt x="0" y="0"/>
                  </a:lnTo>
                  <a:lnTo>
                    <a:pt x="0" y="6923"/>
                  </a:lnTo>
                  <a:cubicBezTo>
                    <a:pt x="568" y="6193"/>
                    <a:pt x="1298" y="5753"/>
                    <a:pt x="2095" y="5753"/>
                  </a:cubicBezTo>
                  <a:cubicBezTo>
                    <a:pt x="3902" y="5753"/>
                    <a:pt x="5367" y="8013"/>
                    <a:pt x="5367" y="10800"/>
                  </a:cubicBezTo>
                  <a:cubicBezTo>
                    <a:pt x="5367" y="13587"/>
                    <a:pt x="3902" y="15847"/>
                    <a:pt x="2095" y="15847"/>
                  </a:cubicBezTo>
                  <a:cubicBezTo>
                    <a:pt x="1298" y="15847"/>
                    <a:pt x="568" y="15407"/>
                    <a:pt x="0" y="14677"/>
                  </a:cubicBezTo>
                  <a:lnTo>
                    <a:pt x="0" y="21600"/>
                  </a:lnTo>
                  <a:lnTo>
                    <a:pt x="16233" y="21600"/>
                  </a:lnTo>
                  <a:lnTo>
                    <a:pt x="16233" y="14677"/>
                  </a:lnTo>
                  <a:cubicBezTo>
                    <a:pt x="16800" y="15407"/>
                    <a:pt x="17530" y="15847"/>
                    <a:pt x="18327" y="15847"/>
                  </a:cubicBezTo>
                  <a:cubicBezTo>
                    <a:pt x="20135" y="15847"/>
                    <a:pt x="21600" y="13587"/>
                    <a:pt x="21600" y="10800"/>
                  </a:cubicBezTo>
                  <a:cubicBezTo>
                    <a:pt x="21600" y="8013"/>
                    <a:pt x="20135" y="5753"/>
                    <a:pt x="18327" y="5753"/>
                  </a:cubicBezTo>
                  <a:close/>
                  <a:moveTo>
                    <a:pt x="18327" y="5753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AutoShape 112"/>
            <p:cNvSpPr>
              <a:spLocks/>
            </p:cNvSpPr>
            <p:nvPr/>
          </p:nvSpPr>
          <p:spPr bwMode="auto">
            <a:xfrm>
              <a:off x="3959399" y="3365341"/>
              <a:ext cx="507205" cy="50807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07663" y="3930555"/>
              <a:ext cx="5245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</a:rPr>
                <a:t>CSS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96791" y="2904441"/>
            <a:ext cx="2922020" cy="1666404"/>
            <a:chOff x="4996791" y="2904441"/>
            <a:chExt cx="2922020" cy="1666404"/>
          </a:xfrm>
        </p:grpSpPr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4996791" y="2904441"/>
              <a:ext cx="2922020" cy="1666404"/>
            </a:xfrm>
            <a:custGeom>
              <a:avLst/>
              <a:gdLst>
                <a:gd name="T0" fmla="*/ 18327 w 21600"/>
                <a:gd name="T1" fmla="*/ 5753 h 21600"/>
                <a:gd name="T2" fmla="*/ 16233 w 21600"/>
                <a:gd name="T3" fmla="*/ 6923 h 21600"/>
                <a:gd name="T4" fmla="*/ 16233 w 21600"/>
                <a:gd name="T5" fmla="*/ 0 h 21600"/>
                <a:gd name="T6" fmla="*/ 0 w 21600"/>
                <a:gd name="T7" fmla="*/ 0 h 21600"/>
                <a:gd name="T8" fmla="*/ 0 w 21600"/>
                <a:gd name="T9" fmla="*/ 6923 h 21600"/>
                <a:gd name="T10" fmla="*/ 2095 w 21600"/>
                <a:gd name="T11" fmla="*/ 5753 h 21600"/>
                <a:gd name="T12" fmla="*/ 5367 w 21600"/>
                <a:gd name="T13" fmla="*/ 10800 h 21600"/>
                <a:gd name="T14" fmla="*/ 2095 w 21600"/>
                <a:gd name="T15" fmla="*/ 15847 h 21600"/>
                <a:gd name="T16" fmla="*/ 0 w 21600"/>
                <a:gd name="T17" fmla="*/ 14677 h 21600"/>
                <a:gd name="T18" fmla="*/ 0 w 21600"/>
                <a:gd name="T19" fmla="*/ 21600 h 21600"/>
                <a:gd name="T20" fmla="*/ 16233 w 21600"/>
                <a:gd name="T21" fmla="*/ 21600 h 21600"/>
                <a:gd name="T22" fmla="*/ 16233 w 21600"/>
                <a:gd name="T23" fmla="*/ 14677 h 21600"/>
                <a:gd name="T24" fmla="*/ 18327 w 21600"/>
                <a:gd name="T25" fmla="*/ 15847 h 21600"/>
                <a:gd name="T26" fmla="*/ 21600 w 21600"/>
                <a:gd name="T27" fmla="*/ 10800 h 21600"/>
                <a:gd name="T28" fmla="*/ 18327 w 21600"/>
                <a:gd name="T29" fmla="*/ 5753 h 21600"/>
                <a:gd name="T30" fmla="*/ 18327 w 21600"/>
                <a:gd name="T31" fmla="*/ 57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8327" y="5753"/>
                  </a:moveTo>
                  <a:cubicBezTo>
                    <a:pt x="17530" y="5753"/>
                    <a:pt x="16800" y="6193"/>
                    <a:pt x="16233" y="6923"/>
                  </a:cubicBezTo>
                  <a:lnTo>
                    <a:pt x="16233" y="0"/>
                  </a:lnTo>
                  <a:lnTo>
                    <a:pt x="0" y="0"/>
                  </a:lnTo>
                  <a:lnTo>
                    <a:pt x="0" y="6923"/>
                  </a:lnTo>
                  <a:cubicBezTo>
                    <a:pt x="568" y="6193"/>
                    <a:pt x="1298" y="5753"/>
                    <a:pt x="2095" y="5753"/>
                  </a:cubicBezTo>
                  <a:cubicBezTo>
                    <a:pt x="3902" y="5753"/>
                    <a:pt x="5367" y="8013"/>
                    <a:pt x="5367" y="10800"/>
                  </a:cubicBezTo>
                  <a:cubicBezTo>
                    <a:pt x="5367" y="13587"/>
                    <a:pt x="3902" y="15847"/>
                    <a:pt x="2095" y="15847"/>
                  </a:cubicBezTo>
                  <a:cubicBezTo>
                    <a:pt x="1298" y="15847"/>
                    <a:pt x="568" y="15407"/>
                    <a:pt x="0" y="14677"/>
                  </a:cubicBezTo>
                  <a:lnTo>
                    <a:pt x="0" y="21600"/>
                  </a:lnTo>
                  <a:lnTo>
                    <a:pt x="16233" y="21600"/>
                  </a:lnTo>
                  <a:lnTo>
                    <a:pt x="16233" y="14677"/>
                  </a:lnTo>
                  <a:cubicBezTo>
                    <a:pt x="16800" y="15407"/>
                    <a:pt x="17530" y="15847"/>
                    <a:pt x="18327" y="15847"/>
                  </a:cubicBezTo>
                  <a:cubicBezTo>
                    <a:pt x="20135" y="15847"/>
                    <a:pt x="21600" y="13587"/>
                    <a:pt x="21600" y="10800"/>
                  </a:cubicBezTo>
                  <a:cubicBezTo>
                    <a:pt x="21600" y="8013"/>
                    <a:pt x="20135" y="5753"/>
                    <a:pt x="18327" y="5753"/>
                  </a:cubicBezTo>
                  <a:close/>
                  <a:moveTo>
                    <a:pt x="18327" y="5753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021894" y="3327227"/>
              <a:ext cx="570895" cy="570895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54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5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6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5809613" y="3920218"/>
              <a:ext cx="10580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vi-VN" b="1" dirty="0" smtClean="0">
                  <a:solidFill>
                    <a:prstClr val="white"/>
                  </a:solidFill>
                </a:rPr>
                <a:t>JavaScrip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377979" y="2904441"/>
            <a:ext cx="2190134" cy="1666404"/>
            <a:chOff x="9377979" y="2904441"/>
            <a:chExt cx="2190134" cy="1666404"/>
          </a:xfrm>
        </p:grpSpPr>
        <p:sp>
          <p:nvSpPr>
            <p:cNvPr id="7" name="AutoShape 5"/>
            <p:cNvSpPr>
              <a:spLocks/>
            </p:cNvSpPr>
            <p:nvPr/>
          </p:nvSpPr>
          <p:spPr bwMode="auto">
            <a:xfrm>
              <a:off x="9377979" y="2904441"/>
              <a:ext cx="2190134" cy="1666404"/>
            </a:xfrm>
            <a:custGeom>
              <a:avLst/>
              <a:gdLst>
                <a:gd name="T0" fmla="*/ 21600 w 21600"/>
                <a:gd name="T1" fmla="*/ 14677 h 21600"/>
                <a:gd name="T2" fmla="*/ 21600 w 21600"/>
                <a:gd name="T3" fmla="*/ 6923 h 21600"/>
                <a:gd name="T4" fmla="*/ 21600 w 21600"/>
                <a:gd name="T5" fmla="*/ 0 h 21600"/>
                <a:gd name="T6" fmla="*/ 0 w 21600"/>
                <a:gd name="T7" fmla="*/ 0 h 21600"/>
                <a:gd name="T8" fmla="*/ 0 w 21600"/>
                <a:gd name="T9" fmla="*/ 6923 h 21600"/>
                <a:gd name="T10" fmla="*/ 2787 w 21600"/>
                <a:gd name="T11" fmla="*/ 5753 h 21600"/>
                <a:gd name="T12" fmla="*/ 7142 w 21600"/>
                <a:gd name="T13" fmla="*/ 10800 h 21600"/>
                <a:gd name="T14" fmla="*/ 2787 w 21600"/>
                <a:gd name="T15" fmla="*/ 15847 h 21600"/>
                <a:gd name="T16" fmla="*/ 0 w 21600"/>
                <a:gd name="T17" fmla="*/ 14677 h 21600"/>
                <a:gd name="T18" fmla="*/ 0 w 21600"/>
                <a:gd name="T19" fmla="*/ 21600 h 21600"/>
                <a:gd name="T20" fmla="*/ 21600 w 21600"/>
                <a:gd name="T21" fmla="*/ 21600 h 21600"/>
                <a:gd name="T22" fmla="*/ 21600 w 21600"/>
                <a:gd name="T23" fmla="*/ 14677 h 21600"/>
                <a:gd name="T24" fmla="*/ 21600 w 21600"/>
                <a:gd name="T25" fmla="*/ 146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14677"/>
                  </a:moveTo>
                  <a:lnTo>
                    <a:pt x="21600" y="6923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6923"/>
                  </a:lnTo>
                  <a:cubicBezTo>
                    <a:pt x="755" y="6193"/>
                    <a:pt x="1727" y="5753"/>
                    <a:pt x="2787" y="5753"/>
                  </a:cubicBezTo>
                  <a:cubicBezTo>
                    <a:pt x="5192" y="5753"/>
                    <a:pt x="7142" y="8013"/>
                    <a:pt x="7142" y="10800"/>
                  </a:cubicBezTo>
                  <a:cubicBezTo>
                    <a:pt x="7142" y="13587"/>
                    <a:pt x="5192" y="15847"/>
                    <a:pt x="2787" y="15847"/>
                  </a:cubicBezTo>
                  <a:cubicBezTo>
                    <a:pt x="1727" y="15847"/>
                    <a:pt x="755" y="15407"/>
                    <a:pt x="0" y="14677"/>
                  </a:cubicBez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4677"/>
                    <a:pt x="21600" y="14677"/>
                  </a:cubicBezTo>
                  <a:close/>
                  <a:moveTo>
                    <a:pt x="21600" y="14677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492670" y="3291431"/>
              <a:ext cx="382319" cy="555929"/>
              <a:chOff x="10146507" y="3505994"/>
              <a:chExt cx="319881" cy="465138"/>
            </a:xfrm>
            <a:solidFill>
              <a:schemeClr val="bg1"/>
            </a:solidFill>
          </p:grpSpPr>
          <p:sp>
            <p:nvSpPr>
              <p:cNvPr id="49" name="AutoShape 30"/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31"/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0137109" y="3851028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vi-V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183242" y="2904441"/>
            <a:ext cx="2922940" cy="1666404"/>
            <a:chOff x="7183242" y="2904441"/>
            <a:chExt cx="2922940" cy="1666404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7183242" y="2904441"/>
              <a:ext cx="2922940" cy="1666404"/>
            </a:xfrm>
            <a:custGeom>
              <a:avLst/>
              <a:gdLst>
                <a:gd name="T0" fmla="*/ 18327 w 21600"/>
                <a:gd name="T1" fmla="*/ 5753 h 21600"/>
                <a:gd name="T2" fmla="*/ 16233 w 21600"/>
                <a:gd name="T3" fmla="*/ 6923 h 21600"/>
                <a:gd name="T4" fmla="*/ 16233 w 21600"/>
                <a:gd name="T5" fmla="*/ 0 h 21600"/>
                <a:gd name="T6" fmla="*/ 0 w 21600"/>
                <a:gd name="T7" fmla="*/ 0 h 21600"/>
                <a:gd name="T8" fmla="*/ 0 w 21600"/>
                <a:gd name="T9" fmla="*/ 6923 h 21600"/>
                <a:gd name="T10" fmla="*/ 2095 w 21600"/>
                <a:gd name="T11" fmla="*/ 5753 h 21600"/>
                <a:gd name="T12" fmla="*/ 5367 w 21600"/>
                <a:gd name="T13" fmla="*/ 10800 h 21600"/>
                <a:gd name="T14" fmla="*/ 2095 w 21600"/>
                <a:gd name="T15" fmla="*/ 15847 h 21600"/>
                <a:gd name="T16" fmla="*/ 0 w 21600"/>
                <a:gd name="T17" fmla="*/ 14677 h 21600"/>
                <a:gd name="T18" fmla="*/ 0 w 21600"/>
                <a:gd name="T19" fmla="*/ 21600 h 21600"/>
                <a:gd name="T20" fmla="*/ 16233 w 21600"/>
                <a:gd name="T21" fmla="*/ 21600 h 21600"/>
                <a:gd name="T22" fmla="*/ 16233 w 21600"/>
                <a:gd name="T23" fmla="*/ 14677 h 21600"/>
                <a:gd name="T24" fmla="*/ 18327 w 21600"/>
                <a:gd name="T25" fmla="*/ 15847 h 21600"/>
                <a:gd name="T26" fmla="*/ 21600 w 21600"/>
                <a:gd name="T27" fmla="*/ 10800 h 21600"/>
                <a:gd name="T28" fmla="*/ 18327 w 21600"/>
                <a:gd name="T29" fmla="*/ 5753 h 21600"/>
                <a:gd name="T30" fmla="*/ 18327 w 21600"/>
                <a:gd name="T31" fmla="*/ 575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8327" y="5753"/>
                  </a:moveTo>
                  <a:cubicBezTo>
                    <a:pt x="17530" y="5753"/>
                    <a:pt x="16800" y="6193"/>
                    <a:pt x="16233" y="6923"/>
                  </a:cubicBezTo>
                  <a:lnTo>
                    <a:pt x="16233" y="0"/>
                  </a:lnTo>
                  <a:lnTo>
                    <a:pt x="0" y="0"/>
                  </a:lnTo>
                  <a:lnTo>
                    <a:pt x="0" y="6923"/>
                  </a:lnTo>
                  <a:cubicBezTo>
                    <a:pt x="568" y="6193"/>
                    <a:pt x="1298" y="5753"/>
                    <a:pt x="2095" y="5753"/>
                  </a:cubicBezTo>
                  <a:cubicBezTo>
                    <a:pt x="3902" y="5753"/>
                    <a:pt x="5367" y="8013"/>
                    <a:pt x="5367" y="10800"/>
                  </a:cubicBezTo>
                  <a:cubicBezTo>
                    <a:pt x="5367" y="13587"/>
                    <a:pt x="3902" y="15847"/>
                    <a:pt x="2095" y="15847"/>
                  </a:cubicBezTo>
                  <a:cubicBezTo>
                    <a:pt x="1298" y="15847"/>
                    <a:pt x="568" y="15407"/>
                    <a:pt x="0" y="14677"/>
                  </a:cubicBezTo>
                  <a:lnTo>
                    <a:pt x="0" y="21600"/>
                  </a:lnTo>
                  <a:lnTo>
                    <a:pt x="16233" y="21600"/>
                  </a:lnTo>
                  <a:lnTo>
                    <a:pt x="16233" y="14677"/>
                  </a:lnTo>
                  <a:cubicBezTo>
                    <a:pt x="16800" y="15407"/>
                    <a:pt x="17530" y="15847"/>
                    <a:pt x="18327" y="15847"/>
                  </a:cubicBezTo>
                  <a:cubicBezTo>
                    <a:pt x="20135" y="15847"/>
                    <a:pt x="21600" y="13587"/>
                    <a:pt x="21600" y="10800"/>
                  </a:cubicBezTo>
                  <a:cubicBezTo>
                    <a:pt x="21600" y="8013"/>
                    <a:pt x="20135" y="5753"/>
                    <a:pt x="18327" y="5753"/>
                  </a:cubicBezTo>
                  <a:close/>
                  <a:moveTo>
                    <a:pt x="18327" y="5753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869647" y="387382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vi-VN" dirty="0">
                <a:solidFill>
                  <a:prstClr val="white"/>
                </a:solidFill>
              </a:endParaRPr>
            </a:p>
          </p:txBody>
        </p:sp>
        <p:sp>
          <p:nvSpPr>
            <p:cNvPr id="62" name="AutoShape 112"/>
            <p:cNvSpPr>
              <a:spLocks/>
            </p:cNvSpPr>
            <p:nvPr/>
          </p:nvSpPr>
          <p:spPr bwMode="auto">
            <a:xfrm>
              <a:off x="8293126" y="3365341"/>
              <a:ext cx="507205" cy="50807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054378" y="3930555"/>
            <a:ext cx="11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24766" y="3883337"/>
            <a:ext cx="110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Bootstrap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67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720080" y="692696"/>
            <a:ext cx="11471920" cy="7920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56136" y="3548962"/>
            <a:ext cx="2451169" cy="1253838"/>
            <a:chOff x="4486046" y="3117747"/>
            <a:chExt cx="2451169" cy="1253838"/>
          </a:xfrm>
        </p:grpSpPr>
        <p:sp>
          <p:nvSpPr>
            <p:cNvPr id="22537" name="Rectangle 9"/>
            <p:cNvSpPr>
              <a:spLocks/>
            </p:cNvSpPr>
            <p:nvPr/>
          </p:nvSpPr>
          <p:spPr bwMode="auto">
            <a:xfrm>
              <a:off x="4486046" y="3117747"/>
              <a:ext cx="2451169" cy="1253838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900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470227" y="3356992"/>
              <a:ext cx="337741" cy="49232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3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5110502" y="3903899"/>
              <a:ext cx="872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XAMPP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56994" y="2978841"/>
            <a:ext cx="2451169" cy="1253838"/>
            <a:chOff x="6258338" y="2546894"/>
            <a:chExt cx="2451169" cy="1253838"/>
          </a:xfrm>
        </p:grpSpPr>
        <p:sp>
          <p:nvSpPr>
            <p:cNvPr id="22539" name="Rectangle 11"/>
            <p:cNvSpPr>
              <a:spLocks/>
            </p:cNvSpPr>
            <p:nvPr/>
          </p:nvSpPr>
          <p:spPr bwMode="auto">
            <a:xfrm>
              <a:off x="6258338" y="2546894"/>
              <a:ext cx="2451169" cy="12538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900">
                <a:solidFill>
                  <a:prstClr val="black"/>
                </a:solidFill>
              </a:endParaRPr>
            </a:p>
          </p:txBody>
        </p:sp>
        <p:sp>
          <p:nvSpPr>
            <p:cNvPr id="27" name="AutoShape 117"/>
            <p:cNvSpPr>
              <a:spLocks/>
            </p:cNvSpPr>
            <p:nvPr/>
          </p:nvSpPr>
          <p:spPr bwMode="auto">
            <a:xfrm>
              <a:off x="7134854" y="2796504"/>
              <a:ext cx="554980" cy="41647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20873" y="3227125"/>
              <a:ext cx="13203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solidFill>
                    <a:prstClr val="white"/>
                  </a:solidFill>
                </a:rPr>
                <a:t>SublimeText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sp>
        <p:nvSpPr>
          <p:cNvPr id="22538" name="Freeform 10"/>
          <p:cNvSpPr>
            <a:spLocks/>
          </p:cNvSpPr>
          <p:nvPr/>
        </p:nvSpPr>
        <p:spPr bwMode="auto">
          <a:xfrm>
            <a:off x="3734435" y="4232679"/>
            <a:ext cx="672870" cy="5759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900">
              <a:solidFill>
                <a:prstClr val="black"/>
              </a:solidFill>
            </a:endParaRPr>
          </a:p>
        </p:txBody>
      </p:sp>
      <p:sp>
        <p:nvSpPr>
          <p:cNvPr id="22540" name="Freeform 12"/>
          <p:cNvSpPr>
            <a:spLocks/>
          </p:cNvSpPr>
          <p:nvPr/>
        </p:nvSpPr>
        <p:spPr bwMode="auto">
          <a:xfrm>
            <a:off x="5535293" y="3640374"/>
            <a:ext cx="672870" cy="575950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90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70721" y="2139336"/>
            <a:ext cx="3027915" cy="1789013"/>
            <a:chOff x="8036637" y="1700808"/>
            <a:chExt cx="3027915" cy="1789013"/>
          </a:xfrm>
        </p:grpSpPr>
        <p:sp>
          <p:nvSpPr>
            <p:cNvPr id="22541" name="AutoShape 13"/>
            <p:cNvSpPr>
              <a:spLocks/>
            </p:cNvSpPr>
            <p:nvPr/>
          </p:nvSpPr>
          <p:spPr bwMode="auto">
            <a:xfrm>
              <a:off x="8036637" y="1700808"/>
              <a:ext cx="3027915" cy="1789013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solidFill>
                <a:schemeClr val="accent5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900">
                <a:solidFill>
                  <a:prstClr val="black"/>
                </a:solidFill>
              </a:endParaRPr>
            </a:p>
          </p:txBody>
        </p:sp>
        <p:sp>
          <p:nvSpPr>
            <p:cNvPr id="33" name="AutoShape 59"/>
            <p:cNvSpPr>
              <a:spLocks/>
            </p:cNvSpPr>
            <p:nvPr/>
          </p:nvSpPr>
          <p:spPr bwMode="auto">
            <a:xfrm>
              <a:off x="9159877" y="2208866"/>
              <a:ext cx="492328" cy="491487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09507" y="2725457"/>
              <a:ext cx="1245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PostgreSQL</a:t>
              </a:r>
              <a:endParaRPr lang="vi-VN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14542" y="533262"/>
            <a:ext cx="92695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 cụ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919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nimBg="1"/>
      <p:bldP spid="225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1200" y="2213498"/>
            <a:ext cx="4064400" cy="2036618"/>
          </a:xfrm>
          <a:prstGeom prst="rect">
            <a:avLst/>
          </a:prstGeom>
          <a:solidFill>
            <a:srgbClr val="38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064400" y="2238895"/>
            <a:ext cx="4064400" cy="2036618"/>
          </a:xfrm>
          <a:prstGeom prst="rect">
            <a:avLst/>
          </a:prstGeom>
          <a:solidFill>
            <a:srgbClr val="2AB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28800" y="2238895"/>
            <a:ext cx="4064400" cy="2036618"/>
          </a:xfrm>
          <a:prstGeom prst="rect">
            <a:avLst/>
          </a:prstGeom>
          <a:solidFill>
            <a:srgbClr val="A5B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3862" y="635811"/>
            <a:ext cx="90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600" dirty="0" smtClean="0">
                <a:solidFill>
                  <a:srgbClr val="2D3E50"/>
                </a:solidFill>
                <a:latin typeface="UVF Shipped Goods" pitchFamily="2" charset="-93"/>
                <a:ea typeface="Segoe UI" panose="020B0502040204020203" pitchFamily="34" charset="0"/>
                <a:cs typeface="Times New Roman" panose="02020603050405020304" pitchFamily="18" charset="0"/>
              </a:rPr>
              <a:t>Hướng phát triển web bán truyện</a:t>
            </a:r>
            <a:endParaRPr lang="vi-VN" sz="6600" dirty="0">
              <a:solidFill>
                <a:srgbClr val="2D3E50"/>
              </a:solidFill>
              <a:latin typeface="UVF Shipped Goods" pitchFamily="2" charset="-93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18269" y="2903261"/>
            <a:ext cx="66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 smtClean="0">
                <a:solidFill>
                  <a:prstClr val="white"/>
                </a:solidFill>
                <a:latin typeface="FontAwesome" pitchFamily="50" charset="0"/>
              </a:rPr>
              <a:t></a:t>
            </a:r>
            <a:endParaRPr lang="es-MX" sz="4000" dirty="0">
              <a:solidFill>
                <a:prstClr val="white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18269" y="4939879"/>
            <a:ext cx="66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 smtClean="0">
                <a:solidFill>
                  <a:prstClr val="white"/>
                </a:solidFill>
                <a:latin typeface="FontAwesome" pitchFamily="50" charset="0"/>
              </a:rPr>
              <a:t></a:t>
            </a:r>
            <a:endParaRPr lang="es-MX" sz="4000" dirty="0">
              <a:solidFill>
                <a:prstClr val="white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481468" y="2903261"/>
            <a:ext cx="66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 smtClean="0">
                <a:solidFill>
                  <a:prstClr val="white"/>
                </a:solidFill>
                <a:latin typeface="FontAwesome" pitchFamily="50" charset="0"/>
              </a:rPr>
              <a:t></a:t>
            </a:r>
            <a:endParaRPr lang="es-MX" sz="4000" dirty="0">
              <a:solidFill>
                <a:prstClr val="white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416350" y="4939879"/>
            <a:ext cx="843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 smtClean="0">
                <a:solidFill>
                  <a:prstClr val="white"/>
                </a:solidFill>
                <a:latin typeface="FontAwesome" pitchFamily="50" charset="0"/>
              </a:rPr>
              <a:t></a:t>
            </a:r>
            <a:endParaRPr lang="es-MX" sz="4000" dirty="0">
              <a:solidFill>
                <a:prstClr val="white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545868" y="2903261"/>
            <a:ext cx="660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dirty="0" smtClean="0">
                <a:solidFill>
                  <a:prstClr val="white"/>
                </a:solidFill>
                <a:latin typeface="FontAwesome" pitchFamily="50" charset="0"/>
              </a:rPr>
              <a:t></a:t>
            </a:r>
            <a:endParaRPr lang="es-MX" sz="4000" dirty="0">
              <a:solidFill>
                <a:prstClr val="white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490881" y="2718523"/>
            <a:ext cx="2546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Segoe UI Light" panose="020B0502040204020203" pitchFamily="34" charset="0"/>
              </a:rPr>
              <a:t>Mở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rộng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trở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thành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trang</a:t>
            </a:r>
            <a:r>
              <a:rPr lang="en-US" sz="1600" b="1" dirty="0" smtClean="0">
                <a:latin typeface="Segoe UI Light" panose="020B0502040204020203" pitchFamily="34" charset="0"/>
              </a:rPr>
              <a:t> web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chuyên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nghiệp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bán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hàng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thân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thiện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hơn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với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người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dùng</a:t>
            </a:r>
            <a:endParaRPr lang="en-US" sz="1600" b="1" dirty="0">
              <a:latin typeface="Segoe UI Light" panose="020B0502040204020203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426481" y="4924477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Red </a:t>
            </a:r>
            <a:endParaRPr lang="en-US" sz="1600" b="1" dirty="0">
              <a:solidFill>
                <a:prstClr val="white"/>
              </a:solidFill>
              <a:latin typeface="Segoe UI Light" panose="020B0502040204020203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490881" y="4924477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Segoe UI Light" panose="020B0502040204020203" pitchFamily="34" charset="0"/>
              </a:rPr>
              <a:t>Fifth </a:t>
            </a:r>
            <a:endParaRPr lang="en-US" sz="1600" b="1" dirty="0">
              <a:solidFill>
                <a:prstClr val="white"/>
              </a:solidFill>
              <a:latin typeface="Segoe UI Light" panose="020B0502040204020203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9555281" y="2893253"/>
            <a:ext cx="2331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Segoe UI Light" panose="020B0502040204020203" pitchFamily="34" charset="0"/>
              </a:rPr>
              <a:t>Xây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dựng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trang</a:t>
            </a:r>
            <a:r>
              <a:rPr lang="en-US" sz="1600" b="1" dirty="0" smtClean="0">
                <a:latin typeface="Segoe UI Light" panose="020B0502040204020203" pitchFamily="34" charset="0"/>
              </a:rPr>
              <a:t> web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bán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hàng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trên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nhiều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nền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tảng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khác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nữa</a:t>
            </a:r>
            <a:r>
              <a:rPr lang="en-US" sz="1600" b="1" dirty="0" smtClean="0">
                <a:latin typeface="Segoe UI Light" panose="020B0502040204020203" pitchFamily="34" charset="0"/>
              </a:rPr>
              <a:t> </a:t>
            </a:r>
            <a:r>
              <a:rPr lang="en-US" sz="1600" b="1" dirty="0" err="1" smtClean="0">
                <a:latin typeface="Segoe UI Light" panose="020B0502040204020203" pitchFamily="34" charset="0"/>
              </a:rPr>
              <a:t>như</a:t>
            </a:r>
            <a:r>
              <a:rPr lang="en-US" sz="1600" b="1" dirty="0" smtClean="0">
                <a:latin typeface="Segoe UI Light" panose="020B0502040204020203" pitchFamily="34" charset="0"/>
              </a:rPr>
              <a:t> android, IOS….</a:t>
            </a:r>
            <a:endParaRPr lang="en-US" sz="1600" b="1" dirty="0">
              <a:latin typeface="Segoe UI Light" panose="020B0502040204020203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4413522" y="2813533"/>
            <a:ext cx="817631" cy="8176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349122" y="2813533"/>
            <a:ext cx="817631" cy="8176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4413522" y="4850151"/>
            <a:ext cx="817631" cy="8176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349122" y="4850151"/>
            <a:ext cx="817631" cy="8176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8475056" y="2813533"/>
            <a:ext cx="817631" cy="8176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cxnSp>
        <p:nvCxnSpPr>
          <p:cNvPr id="37" name="Conector recto 36"/>
          <p:cNvCxnSpPr/>
          <p:nvPr/>
        </p:nvCxnSpPr>
        <p:spPr>
          <a:xfrm>
            <a:off x="0" y="4275513"/>
            <a:ext cx="121920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4063200" y="2238895"/>
            <a:ext cx="0" cy="408709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8159127" y="2238895"/>
            <a:ext cx="0" cy="407323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51445" y="2841706"/>
            <a:ext cx="2620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 thập,cập nhật nhiều hơn nữa để làm phong phú kho truyện và mở rộng trang web bán nhiều mặt hàng hơn.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/>
      <p:bldP spid="14" grpId="0"/>
      <p:bldP spid="16" grpId="0"/>
      <p:bldP spid="21" grpId="0"/>
      <p:bldP spid="27" grpId="0"/>
      <p:bldP spid="30" grpId="0" animBg="1"/>
      <p:bldP spid="34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9"/>
          <p:cNvSpPr txBox="1"/>
          <p:nvPr/>
        </p:nvSpPr>
        <p:spPr>
          <a:xfrm>
            <a:off x="990600" y="1219200"/>
            <a:ext cx="1036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600" dirty="0" smtClean="0">
                <a:solidFill>
                  <a:schemeClr val="bg1"/>
                </a:solidFill>
                <a:latin typeface="UVF Shipped Goods" pitchFamily="2" charset="-93"/>
                <a:ea typeface="Segoe UI" panose="020B0502040204020203" pitchFamily="34" charset="0"/>
                <a:cs typeface="Times New Roman" panose="02020603050405020304" pitchFamily="18" charset="0"/>
              </a:rPr>
              <a:t>Cảm ơn thầy đã lắng nghe</a:t>
            </a:r>
            <a:endParaRPr lang="vi-VN" sz="6600" dirty="0">
              <a:solidFill>
                <a:schemeClr val="bg1"/>
              </a:solidFill>
              <a:latin typeface="UVF Shipped Goods" pitchFamily="2" charset="-93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3200399"/>
            <a:ext cx="1000125" cy="962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87" y="3196915"/>
            <a:ext cx="1000125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200400"/>
            <a:ext cx="1000125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81" y="3196915"/>
            <a:ext cx="1000125" cy="962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93" y="3196914"/>
            <a:ext cx="1000125" cy="962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80" y="3196913"/>
            <a:ext cx="1000125" cy="962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05" y="3196912"/>
            <a:ext cx="1000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7400" y="304800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</a:rPr>
              <a:t>Website bán truyện qua mạng</a:t>
            </a:r>
            <a:endParaRPr lang="vi-VN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752600"/>
            <a:ext cx="3810000" cy="510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038600" cy="5105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3886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4"/>
          <p:cNvSpPr>
            <a:spLocks/>
          </p:cNvSpPr>
          <p:nvPr/>
        </p:nvSpPr>
        <p:spPr bwMode="auto">
          <a:xfrm>
            <a:off x="2587291" y="1566598"/>
            <a:ext cx="1385663" cy="825966"/>
          </a:xfrm>
          <a:custGeom>
            <a:avLst/>
            <a:gdLst>
              <a:gd name="T0" fmla="*/ 0 w 163"/>
              <a:gd name="T1" fmla="*/ 0 h 164"/>
              <a:gd name="T2" fmla="*/ 45 w 163"/>
              <a:gd name="T3" fmla="*/ 164 h 164"/>
              <a:gd name="T4" fmla="*/ 96 w 163"/>
              <a:gd name="T5" fmla="*/ 71 h 164"/>
              <a:gd name="T6" fmla="*/ 163 w 163"/>
              <a:gd name="T7" fmla="*/ 0 h 164"/>
              <a:gd name="T8" fmla="*/ 0 w 163"/>
              <a:gd name="T9" fmla="*/ 0 h 164"/>
              <a:gd name="connsiteX0" fmla="*/ 0 w 10024"/>
              <a:gd name="connsiteY0" fmla="*/ 0 h 10000"/>
              <a:gd name="connsiteX1" fmla="*/ 2761 w 10024"/>
              <a:gd name="connsiteY1" fmla="*/ 10000 h 10000"/>
              <a:gd name="connsiteX2" fmla="*/ 10000 w 10024"/>
              <a:gd name="connsiteY2" fmla="*/ 0 h 10000"/>
              <a:gd name="connsiteX3" fmla="*/ 0 w 10024"/>
              <a:gd name="connsiteY3" fmla="*/ 0 h 10000"/>
              <a:gd name="connsiteX0" fmla="*/ 0 w 10394"/>
              <a:gd name="connsiteY0" fmla="*/ 0 h 6148"/>
              <a:gd name="connsiteX1" fmla="*/ 9175 w 10394"/>
              <a:gd name="connsiteY1" fmla="*/ 4793 h 6148"/>
              <a:gd name="connsiteX2" fmla="*/ 10000 w 10394"/>
              <a:gd name="connsiteY2" fmla="*/ 0 h 6148"/>
              <a:gd name="connsiteX3" fmla="*/ 0 w 10394"/>
              <a:gd name="connsiteY3" fmla="*/ 0 h 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94" h="6148">
                <a:moveTo>
                  <a:pt x="0" y="0"/>
                </a:moveTo>
                <a:cubicBezTo>
                  <a:pt x="2761" y="10000"/>
                  <a:pt x="7508" y="4793"/>
                  <a:pt x="9175" y="4793"/>
                </a:cubicBezTo>
                <a:cubicBezTo>
                  <a:pt x="10842" y="4793"/>
                  <a:pt x="10460" y="1667"/>
                  <a:pt x="10000" y="0"/>
                </a:cubicBezTo>
                <a:lnTo>
                  <a:pt x="0" y="0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825989" y="2066094"/>
            <a:ext cx="3220126" cy="1047218"/>
          </a:xfrm>
          <a:custGeom>
            <a:avLst/>
            <a:gdLst>
              <a:gd name="connsiteX0" fmla="*/ 627128 w 3918640"/>
              <a:gd name="connsiteY0" fmla="*/ 0 h 1274382"/>
              <a:gd name="connsiteX1" fmla="*/ 2311115 w 3918640"/>
              <a:gd name="connsiteY1" fmla="*/ 0 h 1274382"/>
              <a:gd name="connsiteX2" fmla="*/ 2343852 w 3918640"/>
              <a:gd name="connsiteY2" fmla="*/ 0 h 1274382"/>
              <a:gd name="connsiteX3" fmla="*/ 2510711 w 3918640"/>
              <a:gd name="connsiteY3" fmla="*/ 0 h 1274382"/>
              <a:gd name="connsiteX4" fmla="*/ 2689091 w 3918640"/>
              <a:gd name="connsiteY4" fmla="*/ 0 h 1274382"/>
              <a:gd name="connsiteX5" fmla="*/ 2839532 w 3918640"/>
              <a:gd name="connsiteY5" fmla="*/ 0 h 1274382"/>
              <a:gd name="connsiteX6" fmla="*/ 2955313 w 3918640"/>
              <a:gd name="connsiteY6" fmla="*/ 0 h 1274382"/>
              <a:gd name="connsiteX7" fmla="*/ 3029711 w 3918640"/>
              <a:gd name="connsiteY7" fmla="*/ 0 h 1274382"/>
              <a:gd name="connsiteX8" fmla="*/ 3056004 w 3918640"/>
              <a:gd name="connsiteY8" fmla="*/ 0 h 1274382"/>
              <a:gd name="connsiteX9" fmla="*/ 3918640 w 3918640"/>
              <a:gd name="connsiteY9" fmla="*/ 0 h 1274382"/>
              <a:gd name="connsiteX10" fmla="*/ 3918640 w 3918640"/>
              <a:gd name="connsiteY10" fmla="*/ 817544 h 1274382"/>
              <a:gd name="connsiteX11" fmla="*/ 2343852 w 3918640"/>
              <a:gd name="connsiteY11" fmla="*/ 817544 h 1274382"/>
              <a:gd name="connsiteX12" fmla="*/ 2343852 w 3918640"/>
              <a:gd name="connsiteY12" fmla="*/ 805669 h 1274382"/>
              <a:gd name="connsiteX13" fmla="*/ 2259651 w 3918640"/>
              <a:gd name="connsiteY13" fmla="*/ 975699 h 1274382"/>
              <a:gd name="connsiteX14" fmla="*/ 0 w 3918640"/>
              <a:gd name="connsiteY14" fmla="*/ 1274382 h 1274382"/>
              <a:gd name="connsiteX15" fmla="*/ 507675 w 3918640"/>
              <a:gd name="connsiteY15" fmla="*/ 59737 h 1274382"/>
              <a:gd name="connsiteX16" fmla="*/ 627128 w 3918640"/>
              <a:gd name="connsiteY16" fmla="*/ 0 h 127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18640" h="1274382">
                <a:moveTo>
                  <a:pt x="627128" y="0"/>
                </a:moveTo>
                <a:cubicBezTo>
                  <a:pt x="683121" y="0"/>
                  <a:pt x="1617903" y="0"/>
                  <a:pt x="2311115" y="0"/>
                </a:cubicBezTo>
                <a:lnTo>
                  <a:pt x="2343852" y="0"/>
                </a:lnTo>
                <a:lnTo>
                  <a:pt x="2510711" y="0"/>
                </a:lnTo>
                <a:lnTo>
                  <a:pt x="2689091" y="0"/>
                </a:lnTo>
                <a:lnTo>
                  <a:pt x="2839532" y="0"/>
                </a:lnTo>
                <a:lnTo>
                  <a:pt x="2955313" y="0"/>
                </a:lnTo>
                <a:lnTo>
                  <a:pt x="3029711" y="0"/>
                </a:lnTo>
                <a:lnTo>
                  <a:pt x="3056004" y="0"/>
                </a:lnTo>
                <a:lnTo>
                  <a:pt x="3918640" y="0"/>
                </a:lnTo>
                <a:lnTo>
                  <a:pt x="3918640" y="817544"/>
                </a:lnTo>
                <a:lnTo>
                  <a:pt x="2343852" y="817544"/>
                </a:lnTo>
                <a:lnTo>
                  <a:pt x="2343852" y="805669"/>
                </a:lnTo>
                <a:lnTo>
                  <a:pt x="2259651" y="975699"/>
                </a:lnTo>
                <a:cubicBezTo>
                  <a:pt x="2170061" y="1194733"/>
                  <a:pt x="89589" y="1025479"/>
                  <a:pt x="0" y="1274382"/>
                </a:cubicBezTo>
                <a:cubicBezTo>
                  <a:pt x="0" y="1274382"/>
                  <a:pt x="0" y="1274382"/>
                  <a:pt x="507675" y="59737"/>
                </a:cubicBezTo>
                <a:cubicBezTo>
                  <a:pt x="507675" y="59737"/>
                  <a:pt x="537538" y="0"/>
                  <a:pt x="62712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>
              <a:solidFill>
                <a:prstClr val="white"/>
              </a:solidFill>
            </a:endParaRPr>
          </a:p>
        </p:txBody>
      </p:sp>
      <p:sp>
        <p:nvSpPr>
          <p:cNvPr id="19" name="Freeform 56"/>
          <p:cNvSpPr>
            <a:spLocks/>
          </p:cNvSpPr>
          <p:nvPr/>
        </p:nvSpPr>
        <p:spPr bwMode="auto">
          <a:xfrm>
            <a:off x="1422949" y="2737908"/>
            <a:ext cx="3324159" cy="1040328"/>
          </a:xfrm>
          <a:custGeom>
            <a:avLst/>
            <a:gdLst>
              <a:gd name="T0" fmla="*/ 51 w 400"/>
              <a:gd name="T1" fmla="*/ 6 h 127"/>
              <a:gd name="T2" fmla="*/ 0 w 400"/>
              <a:gd name="T3" fmla="*/ 127 h 127"/>
              <a:gd name="T4" fmla="*/ 320 w 400"/>
              <a:gd name="T5" fmla="*/ 98 h 127"/>
              <a:gd name="T6" fmla="*/ 400 w 400"/>
              <a:gd name="T7" fmla="*/ 0 h 127"/>
              <a:gd name="T8" fmla="*/ 63 w 400"/>
              <a:gd name="T9" fmla="*/ 0 h 127"/>
              <a:gd name="T10" fmla="*/ 51 w 400"/>
              <a:gd name="T11" fmla="*/ 6 h 127"/>
              <a:gd name="connsiteX0" fmla="*/ 1275 w 10147"/>
              <a:gd name="connsiteY0" fmla="*/ 472 h 10000"/>
              <a:gd name="connsiteX1" fmla="*/ 0 w 10147"/>
              <a:gd name="connsiteY1" fmla="*/ 10000 h 10000"/>
              <a:gd name="connsiteX2" fmla="*/ 8000 w 10147"/>
              <a:gd name="connsiteY2" fmla="*/ 7717 h 10000"/>
              <a:gd name="connsiteX3" fmla="*/ 10000 w 10147"/>
              <a:gd name="connsiteY3" fmla="*/ 0 h 10000"/>
              <a:gd name="connsiteX4" fmla="*/ 1575 w 10147"/>
              <a:gd name="connsiteY4" fmla="*/ 0 h 10000"/>
              <a:gd name="connsiteX5" fmla="*/ 1275 w 10147"/>
              <a:gd name="connsiteY5" fmla="*/ 47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47" h="10000">
                <a:moveTo>
                  <a:pt x="1275" y="472"/>
                </a:moveTo>
                <a:lnTo>
                  <a:pt x="0" y="10000"/>
                </a:lnTo>
                <a:cubicBezTo>
                  <a:pt x="225" y="8031"/>
                  <a:pt x="6340" y="7880"/>
                  <a:pt x="8000" y="7717"/>
                </a:cubicBezTo>
                <a:cubicBezTo>
                  <a:pt x="10955" y="7426"/>
                  <a:pt x="10000" y="0"/>
                  <a:pt x="10000" y="0"/>
                </a:cubicBezTo>
                <a:lnTo>
                  <a:pt x="1575" y="0"/>
                </a:lnTo>
                <a:cubicBezTo>
                  <a:pt x="1325" y="0"/>
                  <a:pt x="1275" y="472"/>
                  <a:pt x="1275" y="47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030243" y="3433253"/>
            <a:ext cx="4799618" cy="1057976"/>
          </a:xfrm>
          <a:custGeom>
            <a:avLst/>
            <a:gdLst>
              <a:gd name="connsiteX0" fmla="*/ 4015982 w 5541497"/>
              <a:gd name="connsiteY0" fmla="*/ 0 h 1287474"/>
              <a:gd name="connsiteX1" fmla="*/ 5541497 w 5541497"/>
              <a:gd name="connsiteY1" fmla="*/ 0 h 1287474"/>
              <a:gd name="connsiteX2" fmla="*/ 5541497 w 5541497"/>
              <a:gd name="connsiteY2" fmla="*/ 809583 h 1287474"/>
              <a:gd name="connsiteX3" fmla="*/ 4162274 w 5541497"/>
              <a:gd name="connsiteY3" fmla="*/ 809583 h 1287474"/>
              <a:gd name="connsiteX4" fmla="*/ 4074241 w 5541497"/>
              <a:gd name="connsiteY4" fmla="*/ 987809 h 1287474"/>
              <a:gd name="connsiteX5" fmla="*/ 0 w 5541497"/>
              <a:gd name="connsiteY5" fmla="*/ 1287474 h 1287474"/>
              <a:gd name="connsiteX6" fmla="*/ 508035 w 5541497"/>
              <a:gd name="connsiteY6" fmla="*/ 68834 h 1287474"/>
              <a:gd name="connsiteX7" fmla="*/ 627573 w 5541497"/>
              <a:gd name="connsiteY7" fmla="*/ 8901 h 1287474"/>
              <a:gd name="connsiteX8" fmla="*/ 3904986 w 5541497"/>
              <a:gd name="connsiteY8" fmla="*/ 8901 h 1287474"/>
              <a:gd name="connsiteX9" fmla="*/ 4015982 w 5541497"/>
              <a:gd name="connsiteY9" fmla="*/ 8901 h 128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1497" h="1287474">
                <a:moveTo>
                  <a:pt x="4015982" y="0"/>
                </a:moveTo>
                <a:lnTo>
                  <a:pt x="5541497" y="0"/>
                </a:lnTo>
                <a:lnTo>
                  <a:pt x="5541497" y="809583"/>
                </a:lnTo>
                <a:lnTo>
                  <a:pt x="4162274" y="809583"/>
                </a:lnTo>
                <a:lnTo>
                  <a:pt x="4074241" y="987809"/>
                </a:lnTo>
                <a:cubicBezTo>
                  <a:pt x="3984588" y="1207563"/>
                  <a:pt x="89653" y="1037753"/>
                  <a:pt x="0" y="1287474"/>
                </a:cubicBezTo>
                <a:cubicBezTo>
                  <a:pt x="0" y="1287474"/>
                  <a:pt x="0" y="1287474"/>
                  <a:pt x="508035" y="68834"/>
                </a:cubicBezTo>
                <a:cubicBezTo>
                  <a:pt x="508035" y="68834"/>
                  <a:pt x="527958" y="8901"/>
                  <a:pt x="627573" y="8901"/>
                </a:cubicBezTo>
                <a:cubicBezTo>
                  <a:pt x="689210" y="8901"/>
                  <a:pt x="2671853" y="8901"/>
                  <a:pt x="3904986" y="8901"/>
                </a:cubicBezTo>
                <a:lnTo>
                  <a:pt x="4015982" y="8901"/>
                </a:lnTo>
                <a:close/>
              </a:path>
            </a:pathLst>
          </a:custGeom>
          <a:solidFill>
            <a:srgbClr val="FFC61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21" name="Freeform 58"/>
          <p:cNvSpPr>
            <a:spLocks/>
          </p:cNvSpPr>
          <p:nvPr/>
        </p:nvSpPr>
        <p:spPr bwMode="auto">
          <a:xfrm>
            <a:off x="792552" y="4098524"/>
            <a:ext cx="4565497" cy="751943"/>
          </a:xfrm>
          <a:custGeom>
            <a:avLst/>
            <a:gdLst>
              <a:gd name="T0" fmla="*/ 46 w 555"/>
              <a:gd name="T1" fmla="*/ 0 h 92"/>
              <a:gd name="T2" fmla="*/ 34 w 555"/>
              <a:gd name="T3" fmla="*/ 6 h 92"/>
              <a:gd name="T4" fmla="*/ 0 w 555"/>
              <a:gd name="T5" fmla="*/ 84 h 92"/>
              <a:gd name="T6" fmla="*/ 238 w 555"/>
              <a:gd name="T7" fmla="*/ 92 h 92"/>
              <a:gd name="T8" fmla="*/ 478 w 555"/>
              <a:gd name="T9" fmla="*/ 92 h 92"/>
              <a:gd name="T10" fmla="*/ 555 w 555"/>
              <a:gd name="T11" fmla="*/ 0 h 92"/>
              <a:gd name="T12" fmla="*/ 46 w 555"/>
              <a:gd name="T13" fmla="*/ 0 h 92"/>
              <a:gd name="connsiteX0" fmla="*/ 829 w 10048"/>
              <a:gd name="connsiteY0" fmla="*/ 0 h 10000"/>
              <a:gd name="connsiteX1" fmla="*/ 613 w 10048"/>
              <a:gd name="connsiteY1" fmla="*/ 652 h 10000"/>
              <a:gd name="connsiteX2" fmla="*/ 0 w 10048"/>
              <a:gd name="connsiteY2" fmla="*/ 9130 h 10000"/>
              <a:gd name="connsiteX3" fmla="*/ 4288 w 10048"/>
              <a:gd name="connsiteY3" fmla="*/ 10000 h 10000"/>
              <a:gd name="connsiteX4" fmla="*/ 8613 w 10048"/>
              <a:gd name="connsiteY4" fmla="*/ 10000 h 10000"/>
              <a:gd name="connsiteX5" fmla="*/ 10000 w 10048"/>
              <a:gd name="connsiteY5" fmla="*/ 0 h 10000"/>
              <a:gd name="connsiteX6" fmla="*/ 829 w 10048"/>
              <a:gd name="connsiteY6" fmla="*/ 0 h 10000"/>
              <a:gd name="connsiteX0" fmla="*/ 829 w 10048"/>
              <a:gd name="connsiteY0" fmla="*/ 0 h 10000"/>
              <a:gd name="connsiteX1" fmla="*/ 613 w 10048"/>
              <a:gd name="connsiteY1" fmla="*/ 652 h 10000"/>
              <a:gd name="connsiteX2" fmla="*/ 0 w 10048"/>
              <a:gd name="connsiteY2" fmla="*/ 9130 h 10000"/>
              <a:gd name="connsiteX3" fmla="*/ 4288 w 10048"/>
              <a:gd name="connsiteY3" fmla="*/ 10000 h 10000"/>
              <a:gd name="connsiteX4" fmla="*/ 8613 w 10048"/>
              <a:gd name="connsiteY4" fmla="*/ 10000 h 10000"/>
              <a:gd name="connsiteX5" fmla="*/ 10000 w 10048"/>
              <a:gd name="connsiteY5" fmla="*/ 0 h 10000"/>
              <a:gd name="connsiteX6" fmla="*/ 829 w 10048"/>
              <a:gd name="connsiteY6" fmla="*/ 0 h 10000"/>
              <a:gd name="connsiteX0" fmla="*/ 829 w 10048"/>
              <a:gd name="connsiteY0" fmla="*/ 0 h 10804"/>
              <a:gd name="connsiteX1" fmla="*/ 613 w 10048"/>
              <a:gd name="connsiteY1" fmla="*/ 652 h 10804"/>
              <a:gd name="connsiteX2" fmla="*/ 0 w 10048"/>
              <a:gd name="connsiteY2" fmla="*/ 9130 h 10804"/>
              <a:gd name="connsiteX3" fmla="*/ 8613 w 10048"/>
              <a:gd name="connsiteY3" fmla="*/ 10000 h 10804"/>
              <a:gd name="connsiteX4" fmla="*/ 10000 w 10048"/>
              <a:gd name="connsiteY4" fmla="*/ 0 h 10804"/>
              <a:gd name="connsiteX5" fmla="*/ 829 w 10048"/>
              <a:gd name="connsiteY5" fmla="*/ 0 h 10804"/>
              <a:gd name="connsiteX0" fmla="*/ 829 w 10048"/>
              <a:gd name="connsiteY0" fmla="*/ 0 h 10203"/>
              <a:gd name="connsiteX1" fmla="*/ 613 w 10048"/>
              <a:gd name="connsiteY1" fmla="*/ 652 h 10203"/>
              <a:gd name="connsiteX2" fmla="*/ 0 w 10048"/>
              <a:gd name="connsiteY2" fmla="*/ 9130 h 10203"/>
              <a:gd name="connsiteX3" fmla="*/ 8613 w 10048"/>
              <a:gd name="connsiteY3" fmla="*/ 10000 h 10203"/>
              <a:gd name="connsiteX4" fmla="*/ 10000 w 10048"/>
              <a:gd name="connsiteY4" fmla="*/ 0 h 10203"/>
              <a:gd name="connsiteX5" fmla="*/ 829 w 10048"/>
              <a:gd name="connsiteY5" fmla="*/ 0 h 10203"/>
              <a:gd name="connsiteX0" fmla="*/ 829 w 10048"/>
              <a:gd name="connsiteY0" fmla="*/ 0 h 10010"/>
              <a:gd name="connsiteX1" fmla="*/ 613 w 10048"/>
              <a:gd name="connsiteY1" fmla="*/ 652 h 10010"/>
              <a:gd name="connsiteX2" fmla="*/ 0 w 10048"/>
              <a:gd name="connsiteY2" fmla="*/ 9130 h 10010"/>
              <a:gd name="connsiteX3" fmla="*/ 8613 w 10048"/>
              <a:gd name="connsiteY3" fmla="*/ 10000 h 10010"/>
              <a:gd name="connsiteX4" fmla="*/ 10000 w 10048"/>
              <a:gd name="connsiteY4" fmla="*/ 0 h 10010"/>
              <a:gd name="connsiteX5" fmla="*/ 829 w 10048"/>
              <a:gd name="connsiteY5" fmla="*/ 0 h 10010"/>
              <a:gd name="connsiteX0" fmla="*/ 829 w 10048"/>
              <a:gd name="connsiteY0" fmla="*/ 0 h 10013"/>
              <a:gd name="connsiteX1" fmla="*/ 613 w 10048"/>
              <a:gd name="connsiteY1" fmla="*/ 652 h 10013"/>
              <a:gd name="connsiteX2" fmla="*/ 0 w 10048"/>
              <a:gd name="connsiteY2" fmla="*/ 9130 h 10013"/>
              <a:gd name="connsiteX3" fmla="*/ 8613 w 10048"/>
              <a:gd name="connsiteY3" fmla="*/ 10000 h 10013"/>
              <a:gd name="connsiteX4" fmla="*/ 10000 w 10048"/>
              <a:gd name="connsiteY4" fmla="*/ 0 h 10013"/>
              <a:gd name="connsiteX5" fmla="*/ 829 w 10048"/>
              <a:gd name="connsiteY5" fmla="*/ 0 h 1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8" h="10013">
                <a:moveTo>
                  <a:pt x="829" y="0"/>
                </a:moveTo>
                <a:cubicBezTo>
                  <a:pt x="649" y="0"/>
                  <a:pt x="613" y="652"/>
                  <a:pt x="613" y="652"/>
                </a:cubicBezTo>
                <a:cubicBezTo>
                  <a:pt x="409" y="3478"/>
                  <a:pt x="204" y="6304"/>
                  <a:pt x="0" y="9130"/>
                </a:cubicBezTo>
                <a:cubicBezTo>
                  <a:pt x="1504" y="9265"/>
                  <a:pt x="6359" y="10129"/>
                  <a:pt x="8613" y="10000"/>
                </a:cubicBezTo>
                <a:cubicBezTo>
                  <a:pt x="10449" y="9895"/>
                  <a:pt x="10000" y="0"/>
                  <a:pt x="10000" y="0"/>
                </a:cubicBezTo>
                <a:lnTo>
                  <a:pt x="82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42911" y="2040678"/>
            <a:ext cx="764429" cy="764429"/>
          </a:xfrm>
          <a:prstGeom prst="rect">
            <a:avLst/>
          </a:prstGeom>
          <a:solidFill>
            <a:srgbClr val="1F4E79"/>
          </a:solidFill>
          <a:ln w="920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Roboto Black"/>
                <a:cs typeface="Roboto Black"/>
              </a:rPr>
              <a:t>☺</a:t>
            </a:r>
            <a:r>
              <a:rPr lang="en-US" sz="3600" smtClean="0">
                <a:solidFill>
                  <a:prstClr val="white"/>
                </a:solidFill>
                <a:latin typeface="FontAwesome" pitchFamily="2" charset="0"/>
              </a:rPr>
              <a:t> </a:t>
            </a:r>
            <a:endParaRPr lang="ru-RU" sz="360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37300" y="2706159"/>
            <a:ext cx="764429" cy="764429"/>
          </a:xfrm>
          <a:prstGeom prst="rect">
            <a:avLst/>
          </a:prstGeom>
          <a:solidFill>
            <a:srgbClr val="7030A0"/>
          </a:solidFill>
          <a:ln w="9207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Roboto Black"/>
                <a:cs typeface="Roboto Black"/>
              </a:rPr>
              <a:t>☺</a:t>
            </a:r>
            <a:endParaRPr lang="en-US" sz="360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92740" y="3381802"/>
            <a:ext cx="764429" cy="764429"/>
          </a:xfrm>
          <a:prstGeom prst="rect">
            <a:avLst/>
          </a:prstGeom>
          <a:solidFill>
            <a:srgbClr val="FFC611"/>
          </a:solidFill>
          <a:ln w="920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Roboto Black"/>
                <a:cs typeface="Roboto Black"/>
              </a:rPr>
              <a:t>☺</a:t>
            </a:r>
            <a:endParaRPr lang="en-US" sz="360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63900" y="4109016"/>
            <a:ext cx="764429" cy="764429"/>
          </a:xfrm>
          <a:prstGeom prst="rect">
            <a:avLst/>
          </a:prstGeom>
          <a:solidFill>
            <a:srgbClr val="CC0000"/>
          </a:solidFill>
          <a:ln w="920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Roboto Black"/>
                <a:cs typeface="Roboto Black"/>
              </a:rPr>
              <a:t>☺</a:t>
            </a:r>
            <a:endParaRPr lang="en-US" sz="360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sp>
        <p:nvSpPr>
          <p:cNvPr id="33" name="Freeform 64"/>
          <p:cNvSpPr>
            <a:spLocks/>
          </p:cNvSpPr>
          <p:nvPr/>
        </p:nvSpPr>
        <p:spPr bwMode="auto">
          <a:xfrm>
            <a:off x="2063681" y="1556265"/>
            <a:ext cx="2142663" cy="3654928"/>
          </a:xfrm>
          <a:custGeom>
            <a:avLst/>
            <a:gdLst>
              <a:gd name="T0" fmla="*/ 262 w 262"/>
              <a:gd name="T1" fmla="*/ 405 h 446"/>
              <a:gd name="T2" fmla="*/ 64 w 262"/>
              <a:gd name="T3" fmla="*/ 0 h 446"/>
              <a:gd name="T4" fmla="*/ 26 w 262"/>
              <a:gd name="T5" fmla="*/ 78 h 446"/>
              <a:gd name="T6" fmla="*/ 207 w 262"/>
              <a:gd name="T7" fmla="*/ 446 h 446"/>
              <a:gd name="T8" fmla="*/ 262 w 262"/>
              <a:gd name="T9" fmla="*/ 406 h 446"/>
              <a:gd name="T10" fmla="*/ 262 w 262"/>
              <a:gd name="T11" fmla="*/ 406 h 446"/>
              <a:gd name="T12" fmla="*/ 262 w 262"/>
              <a:gd name="T13" fmla="*/ 406 h 446"/>
              <a:gd name="T14" fmla="*/ 262 w 262"/>
              <a:gd name="T15" fmla="*/ 405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2" h="446">
                <a:moveTo>
                  <a:pt x="262" y="405"/>
                </a:moveTo>
                <a:cubicBezTo>
                  <a:pt x="64" y="0"/>
                  <a:pt x="64" y="0"/>
                  <a:pt x="64" y="0"/>
                </a:cubicBezTo>
                <a:cubicBezTo>
                  <a:pt x="26" y="78"/>
                  <a:pt x="26" y="78"/>
                  <a:pt x="26" y="78"/>
                </a:cubicBezTo>
                <a:cubicBezTo>
                  <a:pt x="17" y="96"/>
                  <a:pt x="0" y="151"/>
                  <a:pt x="207" y="446"/>
                </a:cubicBezTo>
                <a:cubicBezTo>
                  <a:pt x="240" y="434"/>
                  <a:pt x="261" y="419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6"/>
                </a:cubicBezTo>
                <a:cubicBezTo>
                  <a:pt x="262" y="406"/>
                  <a:pt x="262" y="406"/>
                  <a:pt x="262" y="405"/>
                </a:cubicBezTo>
                <a:close/>
              </a:path>
            </a:pathLst>
          </a:custGeom>
          <a:solidFill>
            <a:srgbClr val="00CC9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34" name="Freeform 65"/>
          <p:cNvSpPr>
            <a:spLocks/>
          </p:cNvSpPr>
          <p:nvPr/>
        </p:nvSpPr>
        <p:spPr bwMode="auto">
          <a:xfrm>
            <a:off x="1629636" y="2114321"/>
            <a:ext cx="2125441" cy="3234664"/>
          </a:xfrm>
          <a:custGeom>
            <a:avLst/>
            <a:gdLst>
              <a:gd name="T0" fmla="*/ 30 w 260"/>
              <a:gd name="T1" fmla="*/ 92 h 395"/>
              <a:gd name="T2" fmla="*/ 184 w 260"/>
              <a:gd name="T3" fmla="*/ 395 h 395"/>
              <a:gd name="T4" fmla="*/ 260 w 260"/>
              <a:gd name="T5" fmla="*/ 377 h 395"/>
              <a:gd name="T6" fmla="*/ 75 w 260"/>
              <a:gd name="T7" fmla="*/ 0 h 395"/>
              <a:gd name="T8" fmla="*/ 30 w 260"/>
              <a:gd name="T9" fmla="*/ 92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395">
                <a:moveTo>
                  <a:pt x="30" y="92"/>
                </a:moveTo>
                <a:cubicBezTo>
                  <a:pt x="0" y="151"/>
                  <a:pt x="111" y="294"/>
                  <a:pt x="184" y="395"/>
                </a:cubicBezTo>
                <a:cubicBezTo>
                  <a:pt x="213" y="391"/>
                  <a:pt x="239" y="384"/>
                  <a:pt x="260" y="377"/>
                </a:cubicBezTo>
                <a:cubicBezTo>
                  <a:pt x="108" y="98"/>
                  <a:pt x="65" y="20"/>
                  <a:pt x="75" y="0"/>
                </a:cubicBezTo>
                <a:lnTo>
                  <a:pt x="30" y="9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35" name="Freeform 66"/>
          <p:cNvSpPr>
            <a:spLocks/>
          </p:cNvSpPr>
          <p:nvPr/>
        </p:nvSpPr>
        <p:spPr bwMode="auto">
          <a:xfrm>
            <a:off x="1422949" y="2810171"/>
            <a:ext cx="1712066" cy="2573262"/>
          </a:xfrm>
          <a:custGeom>
            <a:avLst/>
            <a:gdLst>
              <a:gd name="T0" fmla="*/ 0 w 209"/>
              <a:gd name="T1" fmla="*/ 103 h 314"/>
              <a:gd name="T2" fmla="*/ 126 w 209"/>
              <a:gd name="T3" fmla="*/ 314 h 314"/>
              <a:gd name="T4" fmla="*/ 137 w 209"/>
              <a:gd name="T5" fmla="*/ 314 h 314"/>
              <a:gd name="T6" fmla="*/ 209 w 209"/>
              <a:gd name="T7" fmla="*/ 309 h 314"/>
              <a:gd name="T8" fmla="*/ 51 w 209"/>
              <a:gd name="T9" fmla="*/ 0 h 314"/>
              <a:gd name="T10" fmla="*/ 0 w 209"/>
              <a:gd name="T11" fmla="*/ 103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9" h="314">
                <a:moveTo>
                  <a:pt x="0" y="103"/>
                </a:moveTo>
                <a:cubicBezTo>
                  <a:pt x="31" y="168"/>
                  <a:pt x="78" y="231"/>
                  <a:pt x="126" y="314"/>
                </a:cubicBezTo>
                <a:cubicBezTo>
                  <a:pt x="129" y="314"/>
                  <a:pt x="133" y="314"/>
                  <a:pt x="137" y="314"/>
                </a:cubicBezTo>
                <a:cubicBezTo>
                  <a:pt x="162" y="314"/>
                  <a:pt x="187" y="313"/>
                  <a:pt x="209" y="309"/>
                </a:cubicBezTo>
                <a:cubicBezTo>
                  <a:pt x="88" y="101"/>
                  <a:pt x="43" y="21"/>
                  <a:pt x="51" y="0"/>
                </a:cubicBezTo>
                <a:lnTo>
                  <a:pt x="0" y="103"/>
                </a:lnTo>
                <a:close/>
              </a:path>
            </a:pathLst>
          </a:custGeom>
          <a:solidFill>
            <a:srgbClr val="CC66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36" name="Freeform 67"/>
          <p:cNvSpPr>
            <a:spLocks/>
          </p:cNvSpPr>
          <p:nvPr/>
        </p:nvSpPr>
        <p:spPr bwMode="auto">
          <a:xfrm>
            <a:off x="1047465" y="3481906"/>
            <a:ext cx="1408924" cy="1901527"/>
          </a:xfrm>
          <a:custGeom>
            <a:avLst/>
            <a:gdLst>
              <a:gd name="T0" fmla="*/ 0 w 172"/>
              <a:gd name="T1" fmla="*/ 100 h 232"/>
              <a:gd name="T2" fmla="*/ 78 w 172"/>
              <a:gd name="T3" fmla="*/ 222 h 232"/>
              <a:gd name="T4" fmla="*/ 172 w 172"/>
              <a:gd name="T5" fmla="*/ 232 h 232"/>
              <a:gd name="T6" fmla="*/ 49 w 172"/>
              <a:gd name="T7" fmla="*/ 0 h 232"/>
              <a:gd name="T8" fmla="*/ 0 w 172"/>
              <a:gd name="T9" fmla="*/ 10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232">
                <a:moveTo>
                  <a:pt x="0" y="100"/>
                </a:moveTo>
                <a:cubicBezTo>
                  <a:pt x="22" y="142"/>
                  <a:pt x="51" y="175"/>
                  <a:pt x="78" y="222"/>
                </a:cubicBezTo>
                <a:cubicBezTo>
                  <a:pt x="106" y="228"/>
                  <a:pt x="138" y="232"/>
                  <a:pt x="172" y="232"/>
                </a:cubicBezTo>
                <a:cubicBezTo>
                  <a:pt x="68" y="54"/>
                  <a:pt x="43" y="13"/>
                  <a:pt x="49" y="0"/>
                </a:cubicBezTo>
                <a:lnTo>
                  <a:pt x="0" y="10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37" name="Freeform 68"/>
          <p:cNvSpPr>
            <a:spLocks/>
          </p:cNvSpPr>
          <p:nvPr/>
        </p:nvSpPr>
        <p:spPr bwMode="auto">
          <a:xfrm>
            <a:off x="752150" y="4163974"/>
            <a:ext cx="940430" cy="1136784"/>
          </a:xfrm>
          <a:custGeom>
            <a:avLst/>
            <a:gdLst>
              <a:gd name="T0" fmla="*/ 0 w 115"/>
              <a:gd name="T1" fmla="*/ 79 h 139"/>
              <a:gd name="T2" fmla="*/ 0 w 115"/>
              <a:gd name="T3" fmla="*/ 81 h 139"/>
              <a:gd name="T4" fmla="*/ 0 w 115"/>
              <a:gd name="T5" fmla="*/ 81 h 139"/>
              <a:gd name="T6" fmla="*/ 0 w 115"/>
              <a:gd name="T7" fmla="*/ 81 h 139"/>
              <a:gd name="T8" fmla="*/ 115 w 115"/>
              <a:gd name="T9" fmla="*/ 139 h 139"/>
              <a:gd name="T10" fmla="*/ 39 w 115"/>
              <a:gd name="T11" fmla="*/ 0 h 139"/>
              <a:gd name="T12" fmla="*/ 0 w 115"/>
              <a:gd name="T13" fmla="*/ 7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139">
                <a:moveTo>
                  <a:pt x="0" y="79"/>
                </a:moveTo>
                <a:cubicBezTo>
                  <a:pt x="0" y="80"/>
                  <a:pt x="0" y="80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2" y="101"/>
                  <a:pt x="48" y="125"/>
                  <a:pt x="115" y="139"/>
                </a:cubicBezTo>
                <a:cubicBezTo>
                  <a:pt x="48" y="36"/>
                  <a:pt x="36" y="7"/>
                  <a:pt x="39" y="0"/>
                </a:cubicBezTo>
                <a:lnTo>
                  <a:pt x="0" y="79"/>
                </a:lnTo>
                <a:close/>
              </a:path>
            </a:pathLst>
          </a:custGeom>
          <a:solidFill>
            <a:srgbClr val="FF505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60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31833" y="1474567"/>
            <a:ext cx="764429" cy="76442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2075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Roboto Black"/>
                <a:cs typeface="Roboto Black"/>
              </a:rPr>
              <a:t>☺</a:t>
            </a:r>
            <a:endParaRPr lang="en-US" sz="3600">
              <a:solidFill>
                <a:schemeClr val="bg1"/>
              </a:solidFill>
              <a:latin typeface="Roboto Black"/>
              <a:cs typeface="Roboto Black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458397" y="1777373"/>
            <a:ext cx="3479311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829860" y="2436915"/>
            <a:ext cx="2107848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085839" y="3105186"/>
            <a:ext cx="2851869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412854" y="3764015"/>
            <a:ext cx="152485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682872" y="4533000"/>
            <a:ext cx="2254836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49154" y="1532708"/>
            <a:ext cx="3153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>
                <a:solidFill>
                  <a:srgbClr val="00CC99"/>
                </a:solidFill>
              </a:rPr>
              <a:t>C</a:t>
            </a:r>
            <a:r>
              <a:rPr lang="en-US" sz="1600" b="1" dirty="0" err="1" smtClean="0">
                <a:solidFill>
                  <a:srgbClr val="00CC99"/>
                </a:solidFill>
              </a:rPr>
              <a:t>hỉ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cần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ngồi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một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chỗ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và</a:t>
            </a:r>
            <a:r>
              <a:rPr lang="en-US" sz="1600" b="1" dirty="0" smtClean="0">
                <a:solidFill>
                  <a:srgbClr val="00CC99"/>
                </a:solidFill>
              </a:rPr>
              <a:t> click </a:t>
            </a:r>
            <a:r>
              <a:rPr lang="en-US" sz="1600" b="1" dirty="0" err="1" smtClean="0">
                <a:solidFill>
                  <a:srgbClr val="00CC99"/>
                </a:solidFill>
              </a:rPr>
              <a:t>chuột</a:t>
            </a:r>
            <a:endParaRPr lang="en-US" sz="1600" b="1" dirty="0" smtClean="0">
              <a:solidFill>
                <a:srgbClr val="00CC99"/>
              </a:solidFill>
            </a:endParaRPr>
          </a:p>
          <a:p>
            <a:r>
              <a:rPr lang="en-US" sz="1600" b="1" dirty="0" err="1">
                <a:solidFill>
                  <a:srgbClr val="00CC99"/>
                </a:solidFill>
              </a:rPr>
              <a:t>m</a:t>
            </a:r>
            <a:r>
              <a:rPr lang="en-US" sz="1600" b="1" dirty="0" err="1" smtClean="0">
                <a:solidFill>
                  <a:srgbClr val="00CC99"/>
                </a:solidFill>
              </a:rPr>
              <a:t>ọi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thứ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sẽ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có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trong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tầm</a:t>
            </a:r>
            <a:r>
              <a:rPr lang="en-US" sz="1600" b="1" dirty="0" smtClean="0">
                <a:solidFill>
                  <a:srgbClr val="00CC99"/>
                </a:solidFill>
              </a:rPr>
              <a:t> </a:t>
            </a:r>
            <a:r>
              <a:rPr lang="en-US" sz="1600" b="1" dirty="0" err="1" smtClean="0">
                <a:solidFill>
                  <a:srgbClr val="00CC99"/>
                </a:solidFill>
              </a:rPr>
              <a:t>tay</a:t>
            </a:r>
            <a:endParaRPr lang="id-ID" sz="1600" b="1" dirty="0">
              <a:solidFill>
                <a:srgbClr val="00CC99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149154" y="2182419"/>
            <a:ext cx="2888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Thanh </a:t>
            </a:r>
            <a:r>
              <a:rPr lang="en-US" sz="1600" b="1" dirty="0" err="1" smtClean="0">
                <a:solidFill>
                  <a:srgbClr val="00B0F0"/>
                </a:solidFill>
              </a:rPr>
              <a:t>toán</a:t>
            </a:r>
            <a:r>
              <a:rPr lang="en-US" sz="1600" b="1" dirty="0" smtClean="0">
                <a:solidFill>
                  <a:srgbClr val="00B0F0"/>
                </a:solidFill>
              </a:rPr>
              <a:t> </a:t>
            </a:r>
            <a:r>
              <a:rPr lang="en-US" sz="1600" b="1" dirty="0" err="1" smtClean="0">
                <a:solidFill>
                  <a:srgbClr val="00B0F0"/>
                </a:solidFill>
              </a:rPr>
              <a:t>nhanh</a:t>
            </a:r>
            <a:r>
              <a:rPr lang="en-US" sz="1600" b="1" dirty="0" smtClean="0">
                <a:solidFill>
                  <a:srgbClr val="00B0F0"/>
                </a:solidFill>
              </a:rPr>
              <a:t> </a:t>
            </a:r>
            <a:r>
              <a:rPr lang="en-US" sz="1600" b="1" dirty="0" err="1" smtClean="0">
                <a:solidFill>
                  <a:srgbClr val="00B0F0"/>
                </a:solidFill>
              </a:rPr>
              <a:t>gọn</a:t>
            </a:r>
            <a:r>
              <a:rPr lang="en-US" sz="1600" b="1" dirty="0" smtClean="0">
                <a:solidFill>
                  <a:srgbClr val="00B0F0"/>
                </a:solidFill>
              </a:rPr>
              <a:t>, </a:t>
            </a:r>
            <a:r>
              <a:rPr lang="en-US" sz="1600" b="1" dirty="0" err="1" smtClean="0">
                <a:solidFill>
                  <a:srgbClr val="00B0F0"/>
                </a:solidFill>
              </a:rPr>
              <a:t>dễ</a:t>
            </a:r>
            <a:r>
              <a:rPr lang="en-US" sz="1600" b="1" dirty="0" smtClean="0">
                <a:solidFill>
                  <a:srgbClr val="00B0F0"/>
                </a:solidFill>
              </a:rPr>
              <a:t> </a:t>
            </a:r>
            <a:r>
              <a:rPr lang="en-US" sz="1600" b="1" dirty="0" err="1" smtClean="0">
                <a:solidFill>
                  <a:srgbClr val="00B0F0"/>
                </a:solidFill>
              </a:rPr>
              <a:t>dàng</a:t>
            </a:r>
            <a:endParaRPr lang="id-ID" sz="1600" b="1" dirty="0">
              <a:solidFill>
                <a:srgbClr val="00B0F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49154" y="2858066"/>
            <a:ext cx="2862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CC66FF"/>
                </a:solidFill>
              </a:rPr>
              <a:t>Bạn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đọc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có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thể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cập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nhật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nhanh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</a:p>
          <a:p>
            <a:r>
              <a:rPr lang="en-US" sz="1600" b="1" dirty="0" err="1">
                <a:solidFill>
                  <a:srgbClr val="CC66FF"/>
                </a:solidFill>
              </a:rPr>
              <a:t>c</a:t>
            </a:r>
            <a:r>
              <a:rPr lang="en-US" sz="1600" b="1" dirty="0" err="1" smtClean="0">
                <a:solidFill>
                  <a:srgbClr val="CC66FF"/>
                </a:solidFill>
              </a:rPr>
              <a:t>ác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cuốn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sách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mới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và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bổ</a:t>
            </a:r>
            <a:r>
              <a:rPr lang="en-US" sz="1600" b="1" dirty="0" smtClean="0">
                <a:solidFill>
                  <a:srgbClr val="CC66FF"/>
                </a:solidFill>
              </a:rPr>
              <a:t> </a:t>
            </a:r>
            <a:r>
              <a:rPr lang="en-US" sz="1600" b="1" dirty="0" err="1" smtClean="0">
                <a:solidFill>
                  <a:srgbClr val="CC66FF"/>
                </a:solidFill>
              </a:rPr>
              <a:t>ích</a:t>
            </a:r>
            <a:endParaRPr lang="id-ID" sz="1600" b="1" dirty="0">
              <a:solidFill>
                <a:srgbClr val="CC66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9154" y="3533715"/>
            <a:ext cx="368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FFC611"/>
                </a:solidFill>
              </a:rPr>
              <a:t>Người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dùng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tiếp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cận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dễ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dàng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hơn</a:t>
            </a:r>
            <a:endParaRPr lang="en-US" sz="1600" b="1" dirty="0">
              <a:solidFill>
                <a:srgbClr val="FFC611"/>
              </a:solidFill>
            </a:endParaRPr>
          </a:p>
          <a:p>
            <a:r>
              <a:rPr lang="en-US" sz="1600" b="1" dirty="0" err="1" smtClean="0">
                <a:solidFill>
                  <a:srgbClr val="FFC611"/>
                </a:solidFill>
              </a:rPr>
              <a:t>Không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tốn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mặt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bằng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để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mở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các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hiệu</a:t>
            </a:r>
            <a:r>
              <a:rPr lang="en-US" sz="1600" b="1" dirty="0" smtClean="0">
                <a:solidFill>
                  <a:srgbClr val="FFC611"/>
                </a:solidFill>
              </a:rPr>
              <a:t> </a:t>
            </a:r>
            <a:r>
              <a:rPr lang="en-US" sz="1600" b="1" dirty="0" err="1" smtClean="0">
                <a:solidFill>
                  <a:srgbClr val="FFC611"/>
                </a:solidFill>
              </a:rPr>
              <a:t>sách</a:t>
            </a:r>
            <a:endParaRPr lang="id-ID" sz="1600" b="1" dirty="0">
              <a:solidFill>
                <a:srgbClr val="FFC61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49154" y="4267559"/>
            <a:ext cx="3995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FF5050"/>
                </a:solidFill>
              </a:rPr>
              <a:t>Công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nghệ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ngày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càng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phát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triển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nhưng</a:t>
            </a:r>
            <a:endParaRPr lang="en-US" sz="1600" b="1" dirty="0" smtClean="0">
              <a:solidFill>
                <a:srgbClr val="FF5050"/>
              </a:solidFill>
            </a:endParaRPr>
          </a:p>
          <a:p>
            <a:r>
              <a:rPr lang="en-US" sz="1600" b="1" dirty="0" err="1" smtClean="0">
                <a:solidFill>
                  <a:srgbClr val="FF5050"/>
                </a:solidFill>
              </a:rPr>
              <a:t>những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cuốn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truyện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không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bao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giờ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là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lỗi</a:t>
            </a:r>
            <a:r>
              <a:rPr lang="en-US" sz="1600" b="1" dirty="0" smtClean="0">
                <a:solidFill>
                  <a:srgbClr val="FF5050"/>
                </a:solidFill>
              </a:rPr>
              <a:t> </a:t>
            </a:r>
            <a:r>
              <a:rPr lang="en-US" sz="1600" b="1" dirty="0" err="1" smtClean="0">
                <a:solidFill>
                  <a:srgbClr val="FF5050"/>
                </a:solidFill>
              </a:rPr>
              <a:t>thời</a:t>
            </a:r>
            <a:endParaRPr lang="id-ID" sz="1600" b="1" dirty="0">
              <a:solidFill>
                <a:srgbClr val="FF5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7046" y="346700"/>
            <a:ext cx="7602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Lý do chọn đề tài</a:t>
            </a:r>
            <a:endParaRPr lang="vi-VN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7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9" presetClass="entr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9" presetClass="entr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9" presetClass="entr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9" presetClass="entr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9" presetClass="entr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30" grpId="0" animBg="1"/>
      <p:bldP spid="31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27" grpId="0" animBg="1"/>
      <p:bldP spid="58" grpId="0"/>
      <p:bldP spid="60" grpId="0"/>
      <p:bldP spid="62" grpId="0"/>
      <p:bldP spid="64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611"/>
          </a:xfrm>
        </p:spPr>
        <p:txBody>
          <a:bodyPr>
            <a:normAutofit fontScale="90000"/>
          </a:bodyPr>
          <a:lstStyle/>
          <a:p>
            <a:pPr algn="ctr"/>
            <a:r>
              <a:rPr lang="vi-VN" sz="66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 kế</a:t>
            </a:r>
            <a:endParaRPr lang="vi-VN" sz="66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835181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Cơ sở dữ liệu</a:t>
            </a:r>
            <a:endParaRPr lang="vi-V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6" y="1614792"/>
            <a:ext cx="8543927" cy="49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3863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vi-VN" sz="66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 kế</a:t>
            </a:r>
            <a:endParaRPr lang="vi-VN" sz="66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72899"/>
            <a:ext cx="3629478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1641902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Cơ sở dữ liệu</a:t>
            </a:r>
            <a:endParaRPr lang="vi-V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4" y="2463800"/>
            <a:ext cx="7391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3200400"/>
            <a:ext cx="320040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vi-V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Giao diện            Website</a:t>
            </a:r>
          </a:p>
          <a:p>
            <a:pPr marL="0" indent="0">
              <a:buNone/>
            </a:pPr>
            <a:endParaRPr lang="vi-V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  <a:p>
            <a:pPr marL="0" indent="0">
              <a:buNone/>
            </a:pP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8991599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0"/>
            <a:ext cx="31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Thiết kế</a:t>
            </a:r>
            <a:endParaRPr lang="vi-V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0600" y="1371600"/>
            <a:ext cx="914400" cy="1371600"/>
          </a:xfrm>
          <a:prstGeom prst="down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ight Arrow 17"/>
          <p:cNvSpPr/>
          <p:nvPr/>
        </p:nvSpPr>
        <p:spPr>
          <a:xfrm>
            <a:off x="990600" y="5334000"/>
            <a:ext cx="1524000" cy="762000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94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3200400"/>
            <a:ext cx="320040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vi-V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Giao diện            Website</a:t>
            </a:r>
          </a:p>
          <a:p>
            <a:pPr marL="0" indent="0">
              <a:buNone/>
            </a:pPr>
            <a:endParaRPr lang="vi-V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  <a:p>
            <a:pPr marL="0" indent="0">
              <a:buNone/>
            </a:pP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1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Thiết kế</a:t>
            </a:r>
            <a:endParaRPr lang="vi-V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0600" y="1371600"/>
            <a:ext cx="914400" cy="1371600"/>
          </a:xfrm>
          <a:prstGeom prst="down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ight Arrow 17"/>
          <p:cNvSpPr/>
          <p:nvPr/>
        </p:nvSpPr>
        <p:spPr>
          <a:xfrm>
            <a:off x="990600" y="5334000"/>
            <a:ext cx="1524000" cy="762000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98" y="1"/>
            <a:ext cx="8611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3200400"/>
            <a:ext cx="320040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vi-V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Giao diện            Website</a:t>
            </a:r>
          </a:p>
          <a:p>
            <a:pPr marL="0" indent="0">
              <a:buNone/>
            </a:pPr>
            <a:endParaRPr lang="vi-V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  <a:p>
            <a:pPr marL="0" indent="0">
              <a:buNone/>
            </a:pP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1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Thiết kế</a:t>
            </a:r>
            <a:endParaRPr lang="vi-V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0600" y="1371600"/>
            <a:ext cx="914400" cy="1371600"/>
          </a:xfrm>
          <a:prstGeom prst="down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ight Arrow 17"/>
          <p:cNvSpPr/>
          <p:nvPr/>
        </p:nvSpPr>
        <p:spPr>
          <a:xfrm>
            <a:off x="990600" y="5334000"/>
            <a:ext cx="1524000" cy="762000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10" y="1"/>
            <a:ext cx="897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3200400"/>
            <a:ext cx="3200400" cy="1676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vi-VN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Giao diện            Website</a:t>
            </a:r>
          </a:p>
          <a:p>
            <a:pPr marL="0" indent="0">
              <a:buNone/>
            </a:pPr>
            <a:endParaRPr lang="vi-VN" sz="40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  <a:p>
            <a:pPr marL="0" indent="0">
              <a:buNone/>
            </a:pPr>
            <a:endParaRPr lang="vi-VN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1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Thiết kế</a:t>
            </a:r>
            <a:endParaRPr lang="vi-V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0600" y="1371600"/>
            <a:ext cx="914400" cy="1371600"/>
          </a:xfrm>
          <a:prstGeom prst="down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ight Arrow 17"/>
          <p:cNvSpPr/>
          <p:nvPr/>
        </p:nvSpPr>
        <p:spPr>
          <a:xfrm>
            <a:off x="990600" y="5334000"/>
            <a:ext cx="1524000" cy="762000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83" y="618254"/>
            <a:ext cx="8936502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CC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CC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6_Office Theme">
  <a:themeElements>
    <a:clrScheme name="du an thang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F3293"/>
      </a:accent1>
      <a:accent2>
        <a:srgbClr val="58BBB4"/>
      </a:accent2>
      <a:accent3>
        <a:srgbClr val="FA1230"/>
      </a:accent3>
      <a:accent4>
        <a:srgbClr val="C2CB4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262</Words>
  <Application>Microsoft Office PowerPoint</Application>
  <PresentationFormat>Widescreen</PresentationFormat>
  <Paragraphs>66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42" baseType="lpstr">
      <vt:lpstr>FontAwesome</vt:lpstr>
      <vt:lpstr>Gill Sans</vt:lpstr>
      <vt:lpstr>Lato</vt:lpstr>
      <vt:lpstr>Lato Black</vt:lpstr>
      <vt:lpstr>Lato Light</vt:lpstr>
      <vt:lpstr>Lato Light</vt:lpstr>
      <vt:lpstr>Lucida Grande</vt:lpstr>
      <vt:lpstr>Raleway ExtraBold</vt:lpstr>
      <vt:lpstr>Raleway Light</vt:lpstr>
      <vt:lpstr>Raleway Regular</vt:lpstr>
      <vt:lpstr>Roboto</vt:lpstr>
      <vt:lpstr>Roboto Black</vt:lpstr>
      <vt:lpstr>Arial</vt:lpstr>
      <vt:lpstr>Calibri</vt:lpstr>
      <vt:lpstr>Calibri Light</vt:lpstr>
      <vt:lpstr>Century Gothic</vt:lpstr>
      <vt:lpstr>Segoe UI</vt:lpstr>
      <vt:lpstr>Segoe UI Light</vt:lpstr>
      <vt:lpstr>Times New Roman</vt:lpstr>
      <vt:lpstr>UVF Before the Rain</vt:lpstr>
      <vt:lpstr>UVF Shipped Goods</vt:lpstr>
      <vt:lpstr>1_Office Theme</vt:lpstr>
      <vt:lpstr>8_Office Theme</vt:lpstr>
      <vt:lpstr>16_Office Theme</vt:lpstr>
      <vt:lpstr>2_Tema de Office</vt:lpstr>
      <vt:lpstr>Vapor Trail</vt:lpstr>
      <vt:lpstr>BÁO CÁO</vt:lpstr>
      <vt:lpstr>PowerPoint Presentation</vt:lpstr>
      <vt:lpstr>PowerPoint Presentation</vt:lpstr>
      <vt:lpstr>Thiết kế</vt:lpstr>
      <vt:lpstr>Thiết kế</vt:lpstr>
      <vt:lpstr>PowerPoint Presentation</vt:lpstr>
      <vt:lpstr>PowerPoint Presentation</vt:lpstr>
      <vt:lpstr>PowerPoint Presentation</vt:lpstr>
      <vt:lpstr>PowerPoint Presentation</vt:lpstr>
      <vt:lpstr>THIẾT KẾ</vt:lpstr>
      <vt:lpstr>Đăng kí thành viên</vt:lpstr>
      <vt:lpstr>Trang quản trị Admin</vt:lpstr>
      <vt:lpstr> Các ngôn ngữ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9Slide</dc:creator>
  <cp:lastModifiedBy>DucLinh1610</cp:lastModifiedBy>
  <cp:revision>88</cp:revision>
  <dcterms:created xsi:type="dcterms:W3CDTF">2015-10-29T17:39:51Z</dcterms:created>
  <dcterms:modified xsi:type="dcterms:W3CDTF">2015-11-05T03:34:02Z</dcterms:modified>
</cp:coreProperties>
</file>